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6"/>
  </p:notesMasterIdLst>
  <p:sldIdLst>
    <p:sldId id="256" r:id="rId2"/>
    <p:sldId id="263" r:id="rId3"/>
    <p:sldId id="318" r:id="rId4"/>
    <p:sldId id="270" r:id="rId5"/>
    <p:sldId id="312" r:id="rId6"/>
    <p:sldId id="314" r:id="rId7"/>
    <p:sldId id="329" r:id="rId8"/>
    <p:sldId id="258" r:id="rId9"/>
    <p:sldId id="259" r:id="rId10"/>
    <p:sldId id="260" r:id="rId11"/>
    <p:sldId id="330" r:id="rId12"/>
    <p:sldId id="269" r:id="rId13"/>
    <p:sldId id="257" r:id="rId14"/>
    <p:sldId id="301" r:id="rId15"/>
  </p:sldIdLst>
  <p:sldSz cx="9144000" cy="5143500" type="screen16x9"/>
  <p:notesSz cx="7102475" cy="9388475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C1D6FF"/>
    <a:srgbClr val="000000"/>
    <a:srgbClr val="CD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CCDB48-9DC2-4224-8EA5-65C6D03BE251}" v="582" dt="2024-10-04T20:06:03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954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321309B-6F47-433F-A5B9-49ACDA7187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10EC8A0-8736-4F75-9F69-A46BCEF6D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4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EC8A0-8736-4F75-9F69-A46BCEF6DB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7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EC8A0-8736-4F75-9F69-A46BCEF6DB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34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9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00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06BAC1-11BC-45CA-9BA4-38414A124F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09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E249682-9A04-482D-B6F1-B352B8385F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00400" y="0"/>
            <a:ext cx="27432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56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06BAC1-11BC-45CA-9BA4-38414A124F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52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8E70079-CB8B-40CB-B2A1-3FFD8D8908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30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06BAC1-11BC-45CA-9BA4-38414A124F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52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06BAC1-11BC-45CA-9BA4-38414A124F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0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06BAC1-11BC-45CA-9BA4-38414A124F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96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34DF50B0-948C-49E3-BEF6-A41F4D11C0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04673" y="499929"/>
            <a:ext cx="2749610" cy="41276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97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60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071581D3-2F52-4A74-95B9-8C19366AA1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1463" y="0"/>
            <a:ext cx="3202537" cy="257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92047E3D-5F06-4437-922E-6FABF413E4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71750"/>
            <a:ext cx="3202537" cy="257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67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90BDDFD0-9C34-44C9-AA35-5CB715B009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90757"/>
            <a:ext cx="9144000" cy="273679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0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8C066DC1-5E31-4C53-8D3A-DF3CAE8E4B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461" y="195485"/>
            <a:ext cx="5082611" cy="22592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BE932D2-1238-449E-8843-EDD64D1E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9461" y="2688722"/>
            <a:ext cx="5082611" cy="22592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8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c2.png">
            <a:extLst>
              <a:ext uri="{FF2B5EF4-FFF2-40B4-BE49-F238E27FC236}">
                <a16:creationId xmlns:a16="http://schemas.microsoft.com/office/drawing/2014/main" id="{6E92993E-D102-4EE4-B372-61F3F5568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4650931" y="699278"/>
            <a:ext cx="3587690" cy="3574500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B2F6726-6C22-41E8-8BC9-A69A9C1E4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5423361" y="848327"/>
            <a:ext cx="2662925" cy="2225474"/>
          </a:xfrm>
          <a:custGeom>
            <a:avLst/>
            <a:gdLst>
              <a:gd name="connsiteX0" fmla="*/ 0 w 2651372"/>
              <a:gd name="connsiteY0" fmla="*/ 0 h 1987349"/>
              <a:gd name="connsiteX1" fmla="*/ 2651372 w 2651372"/>
              <a:gd name="connsiteY1" fmla="*/ 0 h 1987349"/>
              <a:gd name="connsiteX2" fmla="*/ 2651372 w 2651372"/>
              <a:gd name="connsiteY2" fmla="*/ 1987349 h 1987349"/>
              <a:gd name="connsiteX3" fmla="*/ 0 w 2651372"/>
              <a:gd name="connsiteY3" fmla="*/ 1987349 h 1987349"/>
              <a:gd name="connsiteX4" fmla="*/ 0 w 2651372"/>
              <a:gd name="connsiteY4" fmla="*/ 0 h 1987349"/>
              <a:gd name="connsiteX0" fmla="*/ 0 w 2675185"/>
              <a:gd name="connsiteY0" fmla="*/ 0 h 2063549"/>
              <a:gd name="connsiteX1" fmla="*/ 2675185 w 2675185"/>
              <a:gd name="connsiteY1" fmla="*/ 76200 h 2063549"/>
              <a:gd name="connsiteX2" fmla="*/ 2675185 w 2675185"/>
              <a:gd name="connsiteY2" fmla="*/ 2063549 h 2063549"/>
              <a:gd name="connsiteX3" fmla="*/ 23813 w 2675185"/>
              <a:gd name="connsiteY3" fmla="*/ 2063549 h 2063549"/>
              <a:gd name="connsiteX4" fmla="*/ 0 w 2675185"/>
              <a:gd name="connsiteY4" fmla="*/ 0 h 2063549"/>
              <a:gd name="connsiteX0" fmla="*/ 0 w 2675185"/>
              <a:gd name="connsiteY0" fmla="*/ 0 h 2063549"/>
              <a:gd name="connsiteX1" fmla="*/ 2332285 w 2675185"/>
              <a:gd name="connsiteY1" fmla="*/ 862013 h 2063549"/>
              <a:gd name="connsiteX2" fmla="*/ 2675185 w 2675185"/>
              <a:gd name="connsiteY2" fmla="*/ 2063549 h 2063549"/>
              <a:gd name="connsiteX3" fmla="*/ 23813 w 2675185"/>
              <a:gd name="connsiteY3" fmla="*/ 2063549 h 2063549"/>
              <a:gd name="connsiteX4" fmla="*/ 0 w 2675185"/>
              <a:gd name="connsiteY4" fmla="*/ 0 h 2063549"/>
              <a:gd name="connsiteX0" fmla="*/ 0 w 2670422"/>
              <a:gd name="connsiteY0" fmla="*/ 0 h 2225474"/>
              <a:gd name="connsiteX1" fmla="*/ 2332285 w 2670422"/>
              <a:gd name="connsiteY1" fmla="*/ 862013 h 2225474"/>
              <a:gd name="connsiteX2" fmla="*/ 2670422 w 2670422"/>
              <a:gd name="connsiteY2" fmla="*/ 2225474 h 2225474"/>
              <a:gd name="connsiteX3" fmla="*/ 23813 w 2670422"/>
              <a:gd name="connsiteY3" fmla="*/ 2063549 h 2225474"/>
              <a:gd name="connsiteX4" fmla="*/ 0 w 2670422"/>
              <a:gd name="connsiteY4" fmla="*/ 0 h 2225474"/>
              <a:gd name="connsiteX0" fmla="*/ 0 w 2670422"/>
              <a:gd name="connsiteY0" fmla="*/ 0 h 2225474"/>
              <a:gd name="connsiteX1" fmla="*/ 2332285 w 2670422"/>
              <a:gd name="connsiteY1" fmla="*/ 862013 h 2225474"/>
              <a:gd name="connsiteX2" fmla="*/ 2670422 w 2670422"/>
              <a:gd name="connsiteY2" fmla="*/ 2225474 h 2225474"/>
              <a:gd name="connsiteX3" fmla="*/ 133350 w 2670422"/>
              <a:gd name="connsiteY3" fmla="*/ 1987349 h 2225474"/>
              <a:gd name="connsiteX4" fmla="*/ 0 w 2670422"/>
              <a:gd name="connsiteY4" fmla="*/ 0 h 2225474"/>
              <a:gd name="connsiteX0" fmla="*/ 0 w 2670422"/>
              <a:gd name="connsiteY0" fmla="*/ 0 h 2225474"/>
              <a:gd name="connsiteX1" fmla="*/ 2332285 w 2670422"/>
              <a:gd name="connsiteY1" fmla="*/ 862013 h 2225474"/>
              <a:gd name="connsiteX2" fmla="*/ 2670422 w 2670422"/>
              <a:gd name="connsiteY2" fmla="*/ 2225474 h 2225474"/>
              <a:gd name="connsiteX3" fmla="*/ 152400 w 2670422"/>
              <a:gd name="connsiteY3" fmla="*/ 1996874 h 2225474"/>
              <a:gd name="connsiteX4" fmla="*/ 0 w 2670422"/>
              <a:gd name="connsiteY4" fmla="*/ 0 h 222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0422" h="2225474">
                <a:moveTo>
                  <a:pt x="0" y="0"/>
                </a:moveTo>
                <a:lnTo>
                  <a:pt x="2332285" y="862013"/>
                </a:lnTo>
                <a:lnTo>
                  <a:pt x="2670422" y="2225474"/>
                </a:lnTo>
                <a:lnTo>
                  <a:pt x="152400" y="199687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7101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8D695-1F61-451B-A9FB-3495E7B19A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28" y="115047"/>
            <a:ext cx="7741742" cy="516116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084AC-24E7-4390-8DDE-E5A522194E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4352" y="1270632"/>
            <a:ext cx="3711109" cy="233839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2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CEDA96-09B8-4F05-9117-1EEF0A6085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4733" y="333456"/>
            <a:ext cx="6012555" cy="48100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8448C83-1892-4CF3-AD23-5547CD3A23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5551613" y="1522570"/>
            <a:ext cx="2823719" cy="1967740"/>
          </a:xfrm>
          <a:custGeom>
            <a:avLst/>
            <a:gdLst>
              <a:gd name="connsiteX0" fmla="*/ 0 w 3634068"/>
              <a:gd name="connsiteY0" fmla="*/ 0 h 2558702"/>
              <a:gd name="connsiteX1" fmla="*/ 3403331 w 3634068"/>
              <a:gd name="connsiteY1" fmla="*/ 59821 h 2558702"/>
              <a:gd name="connsiteX2" fmla="*/ 3634068 w 3634068"/>
              <a:gd name="connsiteY2" fmla="*/ 2336511 h 2558702"/>
              <a:gd name="connsiteX3" fmla="*/ 179461 w 3634068"/>
              <a:gd name="connsiteY3" fmla="*/ 2558702 h 2558702"/>
              <a:gd name="connsiteX0" fmla="*/ 0 w 3634068"/>
              <a:gd name="connsiteY0" fmla="*/ 0 h 2505693"/>
              <a:gd name="connsiteX1" fmla="*/ 3403331 w 3634068"/>
              <a:gd name="connsiteY1" fmla="*/ 59821 h 2505693"/>
              <a:gd name="connsiteX2" fmla="*/ 3634068 w 3634068"/>
              <a:gd name="connsiteY2" fmla="*/ 2336511 h 2505693"/>
              <a:gd name="connsiteX3" fmla="*/ 205966 w 3634068"/>
              <a:gd name="connsiteY3" fmla="*/ 2505693 h 2505693"/>
              <a:gd name="connsiteX4" fmla="*/ 0 w 3634068"/>
              <a:gd name="connsiteY4" fmla="*/ 0 h 2505693"/>
              <a:gd name="connsiteX0" fmla="*/ 0 w 3607563"/>
              <a:gd name="connsiteY0" fmla="*/ 0 h 2505693"/>
              <a:gd name="connsiteX1" fmla="*/ 3403331 w 3607563"/>
              <a:gd name="connsiteY1" fmla="*/ 59821 h 2505693"/>
              <a:gd name="connsiteX2" fmla="*/ 3607563 w 3607563"/>
              <a:gd name="connsiteY2" fmla="*/ 2296755 h 2505693"/>
              <a:gd name="connsiteX3" fmla="*/ 205966 w 3607563"/>
              <a:gd name="connsiteY3" fmla="*/ 2505693 h 2505693"/>
              <a:gd name="connsiteX4" fmla="*/ 0 w 3607563"/>
              <a:gd name="connsiteY4" fmla="*/ 0 h 2505693"/>
              <a:gd name="connsiteX0" fmla="*/ 0 w 3567806"/>
              <a:gd name="connsiteY0" fmla="*/ 0 h 2465937"/>
              <a:gd name="connsiteX1" fmla="*/ 3363574 w 3567806"/>
              <a:gd name="connsiteY1" fmla="*/ 20065 h 2465937"/>
              <a:gd name="connsiteX2" fmla="*/ 3567806 w 3567806"/>
              <a:gd name="connsiteY2" fmla="*/ 2256999 h 2465937"/>
              <a:gd name="connsiteX3" fmla="*/ 166209 w 3567806"/>
              <a:gd name="connsiteY3" fmla="*/ 2465937 h 2465937"/>
              <a:gd name="connsiteX4" fmla="*/ 0 w 3567806"/>
              <a:gd name="connsiteY4" fmla="*/ 0 h 246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7806" h="2465937">
                <a:moveTo>
                  <a:pt x="0" y="0"/>
                </a:moveTo>
                <a:lnTo>
                  <a:pt x="3363574" y="20065"/>
                </a:lnTo>
                <a:lnTo>
                  <a:pt x="3567806" y="2256999"/>
                </a:lnTo>
                <a:lnTo>
                  <a:pt x="166209" y="2465937"/>
                </a:lnTo>
                <a:cubicBezTo>
                  <a:pt x="106389" y="1613036"/>
                  <a:pt x="59820" y="85290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78AB6-5357-4ACD-BA6F-0D29F592E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92" r="4792"/>
          <a:stretch/>
        </p:blipFill>
        <p:spPr>
          <a:xfrm>
            <a:off x="4126379" y="100819"/>
            <a:ext cx="6203483" cy="533979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9E04F-CBEF-4223-AC8C-39E8F7B361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5297" y="1061171"/>
            <a:ext cx="4589435" cy="28895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511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13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3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9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5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0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2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0" r:id="rId13"/>
    <p:sldLayoutId id="2147483691" r:id="rId14"/>
    <p:sldLayoutId id="2147483693" r:id="rId15"/>
    <p:sldLayoutId id="2147483699" r:id="rId16"/>
    <p:sldLayoutId id="2147483719" r:id="rId17"/>
    <p:sldLayoutId id="2147483729" r:id="rId18"/>
    <p:sldLayoutId id="2147483650" r:id="rId19"/>
    <p:sldLayoutId id="2147483672" r:id="rId20"/>
    <p:sldLayoutId id="2147483652" r:id="rId21"/>
    <p:sldLayoutId id="2147483658" r:id="rId22"/>
    <p:sldLayoutId id="2147483665" r:id="rId23"/>
    <p:sldLayoutId id="2147483666" r:id="rId24"/>
    <p:sldLayoutId id="2147483667" r:id="rId25"/>
    <p:sldLayoutId id="2147483668" r:id="rId26"/>
    <p:sldLayoutId id="2147483674" r:id="rId27"/>
    <p:sldLayoutId id="2147483675" r:id="rId2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9.jpeg"/><Relationship Id="rId10" Type="http://schemas.openxmlformats.org/officeDocument/2006/relationships/image" Target="../media/image39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26.jpe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jpeg"/><Relationship Id="rId2" Type="http://schemas.openxmlformats.org/officeDocument/2006/relationships/image" Target="../media/image20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jpe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25.jpe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068303-5923-4FD3-9A07-3F8BB648AD68}"/>
              </a:ext>
            </a:extLst>
          </p:cNvPr>
          <p:cNvSpPr/>
          <p:nvPr/>
        </p:nvSpPr>
        <p:spPr>
          <a:xfrm>
            <a:off x="2737485" y="2753574"/>
            <a:ext cx="3669030" cy="397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2ECE238-9A18-5DB2-72B4-22F4F455D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7839" y="1574863"/>
            <a:ext cx="5941927" cy="8413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6C3576-7173-24E1-C93D-47BDFA9581A3}"/>
              </a:ext>
            </a:extLst>
          </p:cNvPr>
          <p:cNvSpPr>
            <a:spLocks/>
          </p:cNvSpPr>
          <p:nvPr/>
        </p:nvSpPr>
        <p:spPr>
          <a:xfrm>
            <a:off x="1487347" y="2727302"/>
            <a:ext cx="6169306" cy="9792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933EC0-DCC4-B5BD-7B7A-7BD3791569FA}"/>
              </a:ext>
            </a:extLst>
          </p:cNvPr>
          <p:cNvSpPr txBox="1">
            <a:spLocks/>
          </p:cNvSpPr>
          <p:nvPr/>
        </p:nvSpPr>
        <p:spPr>
          <a:xfrm>
            <a:off x="1574151" y="2806219"/>
            <a:ext cx="595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</a:rPr>
              <a:t>MAXIMIZING ENROLLMENT BY </a:t>
            </a:r>
            <a:r>
              <a:rPr lang="en-US" sz="2400" b="1">
                <a:solidFill>
                  <a:schemeClr val="bg1"/>
                </a:solidFill>
                <a:latin typeface="+mj-lt"/>
              </a:rPr>
              <a:t>MAXIMIZING YOUR BUDGET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8BF8BD-19C9-E531-C7E9-5ACFD4B8D00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0308" y="4528478"/>
            <a:ext cx="8096486" cy="300082"/>
            <a:chOff x="590308" y="4528478"/>
            <a:chExt cx="8096486" cy="3000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59C2E8-5A2B-A1CE-8D38-F92BE91E3058}"/>
                </a:ext>
              </a:extLst>
            </p:cNvPr>
            <p:cNvSpPr txBox="1">
              <a:spLocks/>
            </p:cNvSpPr>
            <p:nvPr/>
          </p:nvSpPr>
          <p:spPr>
            <a:xfrm>
              <a:off x="590308" y="4528478"/>
              <a:ext cx="28132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+mj-lt"/>
                </a:rPr>
                <a:t>marketing@thirdwavedigital.com</a:t>
              </a:r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1BC5AE-64AD-CE8C-FBC5-CF3804205153}"/>
                </a:ext>
              </a:extLst>
            </p:cNvPr>
            <p:cNvSpPr txBox="1">
              <a:spLocks/>
            </p:cNvSpPr>
            <p:nvPr/>
          </p:nvSpPr>
          <p:spPr>
            <a:xfrm>
              <a:off x="6690167" y="4528478"/>
              <a:ext cx="199662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+mj-lt"/>
                </a:rPr>
                <a:t>twdcampustours.com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48F96D-C8CA-AAB5-130D-5A6088C83744}"/>
                </a:ext>
              </a:extLst>
            </p:cNvPr>
            <p:cNvSpPr txBox="1">
              <a:spLocks/>
            </p:cNvSpPr>
            <p:nvPr/>
          </p:nvSpPr>
          <p:spPr>
            <a:xfrm>
              <a:off x="4162551" y="4528478"/>
              <a:ext cx="138212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+mj-lt"/>
                </a:rPr>
                <a:t>888.578.7865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E2EDA38-F240-8C1E-792D-20B7CFF16CD1}"/>
                </a:ext>
              </a:extLst>
            </p:cNvPr>
            <p:cNvCxnSpPr>
              <a:cxnSpLocks/>
            </p:cNvCxnSpPr>
            <p:nvPr/>
          </p:nvCxnSpPr>
          <p:spPr>
            <a:xfrm>
              <a:off x="3787899" y="4541359"/>
              <a:ext cx="0" cy="2743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75056D-AED2-84ED-0C7F-A2E0AAC1C79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6061517" y="4541359"/>
              <a:ext cx="0" cy="2743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2868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tack of money&#10;&#10;Description automatically generated">
            <a:extLst>
              <a:ext uri="{FF2B5EF4-FFF2-40B4-BE49-F238E27FC236}">
                <a16:creationId xmlns:a16="http://schemas.microsoft.com/office/drawing/2014/main" id="{633DEB19-0FB4-72D4-8F27-91E997619A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4" b="11286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E19DC8-C09F-DD05-5BF4-C4C143FFE4E5}"/>
              </a:ext>
            </a:extLst>
          </p:cNvPr>
          <p:cNvPicPr/>
          <p:nvPr/>
        </p:nvPicPr>
        <p:blipFill>
          <a:blip r:embed="rId4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64" y="2568516"/>
            <a:ext cx="2116614" cy="2793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6C1C3B-D9B0-D16B-758D-3B20BB0D9A06}"/>
              </a:ext>
            </a:extLst>
          </p:cNvPr>
          <p:cNvSpPr txBox="1"/>
          <p:nvPr/>
        </p:nvSpPr>
        <p:spPr>
          <a:xfrm>
            <a:off x="479845" y="90674"/>
            <a:ext cx="3792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+mj-lt"/>
              </a:rPr>
              <a:t>WAYS TO</a:t>
            </a:r>
          </a:p>
          <a:p>
            <a:r>
              <a:rPr lang="en-US" sz="2700" b="1">
                <a:latin typeface="+mj-lt"/>
              </a:rPr>
              <a:t>MAXIMIZE BUDGET</a:t>
            </a:r>
            <a:endParaRPr lang="id-ID" sz="270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297DC4-36F2-76A5-78F4-B8435D5F4AC9}"/>
              </a:ext>
            </a:extLst>
          </p:cNvPr>
          <p:cNvSpPr/>
          <p:nvPr/>
        </p:nvSpPr>
        <p:spPr>
          <a:xfrm>
            <a:off x="551116" y="1095045"/>
            <a:ext cx="2424890" cy="4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solidFill>
                  <a:schemeClr val="accent3">
                    <a:lumMod val="50000"/>
                  </a:schemeClr>
                </a:solidFill>
              </a:rPr>
              <a:t>Perkins funds</a:t>
            </a:r>
            <a:endParaRPr lang="id-ID" sz="16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D82978-7F57-2315-8830-96CF02E1192F}"/>
              </a:ext>
            </a:extLst>
          </p:cNvPr>
          <p:cNvSpPr txBox="1"/>
          <p:nvPr/>
        </p:nvSpPr>
        <p:spPr>
          <a:xfrm>
            <a:off x="551116" y="985880"/>
            <a:ext cx="1844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Utilize Grants</a:t>
            </a:r>
            <a:endParaRPr lang="id-ID" sz="16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A8E3A3-9B9C-DB2A-84F4-2E446D27004C}"/>
              </a:ext>
            </a:extLst>
          </p:cNvPr>
          <p:cNvSpPr txBox="1"/>
          <p:nvPr/>
        </p:nvSpPr>
        <p:spPr>
          <a:xfrm>
            <a:off x="551116" y="1564090"/>
            <a:ext cx="379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In-house Social Media Management and Graphic Design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37D34F-038D-0EEB-0006-129DFE633F80}"/>
              </a:ext>
            </a:extLst>
          </p:cNvPr>
          <p:cNvCxnSpPr>
            <a:cxnSpLocks/>
          </p:cNvCxnSpPr>
          <p:nvPr/>
        </p:nvCxnSpPr>
        <p:spPr>
          <a:xfrm>
            <a:off x="554116" y="1530889"/>
            <a:ext cx="21227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D55940-019B-95FF-AED4-3A4CA96D2523}"/>
              </a:ext>
            </a:extLst>
          </p:cNvPr>
          <p:cNvCxnSpPr>
            <a:cxnSpLocks/>
          </p:cNvCxnSpPr>
          <p:nvPr/>
        </p:nvCxnSpPr>
        <p:spPr>
          <a:xfrm>
            <a:off x="551116" y="2148865"/>
            <a:ext cx="21227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2CFD7B2-BC2B-B3F7-0A8A-A8D1A7F0B401}"/>
              </a:ext>
            </a:extLst>
          </p:cNvPr>
          <p:cNvSpPr/>
          <p:nvPr/>
        </p:nvSpPr>
        <p:spPr>
          <a:xfrm>
            <a:off x="557732" y="2492020"/>
            <a:ext cx="381601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Traditional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TV/Radio: Lower budget during non-enrollment periods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Digital Billboard vs Vinyl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Added Value and Rate Negotiation </a:t>
            </a:r>
          </a:p>
          <a:p>
            <a:endParaRPr lang="en-US" sz="9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Digital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Learning phase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Lower budget during non-enrollment periods</a:t>
            </a:r>
            <a:endParaRPr lang="id-ID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B96FF6-E01C-D544-FDAD-D3B5162477F7}"/>
              </a:ext>
            </a:extLst>
          </p:cNvPr>
          <p:cNvSpPr txBox="1"/>
          <p:nvPr/>
        </p:nvSpPr>
        <p:spPr>
          <a:xfrm>
            <a:off x="557732" y="2205820"/>
            <a:ext cx="2935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Strategic Placement </a:t>
            </a:r>
          </a:p>
        </p:txBody>
      </p:sp>
      <p:pic>
        <p:nvPicPr>
          <p:cNvPr id="25" name="Picture Placeholder 8">
            <a:extLst>
              <a:ext uri="{FF2B5EF4-FFF2-40B4-BE49-F238E27FC236}">
                <a16:creationId xmlns:a16="http://schemas.microsoft.com/office/drawing/2014/main" id="{3834262A-D797-1310-BA54-98051B1BA8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9" r="14227"/>
          <a:stretch/>
        </p:blipFill>
        <p:spPr>
          <a:xfrm>
            <a:off x="4572001" y="0"/>
            <a:ext cx="4572000" cy="5143500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D37E0D-505D-A0CC-0A35-48DBB01A586C}"/>
              </a:ext>
            </a:extLst>
          </p:cNvPr>
          <p:cNvSpPr/>
          <p:nvPr/>
        </p:nvSpPr>
        <p:spPr>
          <a:xfrm>
            <a:off x="4959350" y="352425"/>
            <a:ext cx="1866900" cy="100965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A43FD0-73FD-6967-B798-39C294F6E401}"/>
              </a:ext>
            </a:extLst>
          </p:cNvPr>
          <p:cNvSpPr/>
          <p:nvPr/>
        </p:nvSpPr>
        <p:spPr>
          <a:xfrm>
            <a:off x="6977847" y="352425"/>
            <a:ext cx="1866900" cy="100965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473C28-4CC4-804F-7D18-064FE9589F95}"/>
              </a:ext>
            </a:extLst>
          </p:cNvPr>
          <p:cNvSpPr/>
          <p:nvPr/>
        </p:nvSpPr>
        <p:spPr>
          <a:xfrm>
            <a:off x="4959350" y="1495425"/>
            <a:ext cx="1866900" cy="100965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4EB930-81BB-76B8-4C00-8C743F826036}"/>
              </a:ext>
            </a:extLst>
          </p:cNvPr>
          <p:cNvSpPr/>
          <p:nvPr/>
        </p:nvSpPr>
        <p:spPr>
          <a:xfrm>
            <a:off x="6977847" y="1495425"/>
            <a:ext cx="1866900" cy="1009650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198E19-A158-152F-E927-B1E726909E65}"/>
              </a:ext>
            </a:extLst>
          </p:cNvPr>
          <p:cNvSpPr/>
          <p:nvPr/>
        </p:nvSpPr>
        <p:spPr>
          <a:xfrm>
            <a:off x="4959350" y="2638425"/>
            <a:ext cx="1866900" cy="1009650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EE85A3-4464-29E3-D340-D24F903AC8A4}"/>
              </a:ext>
            </a:extLst>
          </p:cNvPr>
          <p:cNvSpPr/>
          <p:nvPr/>
        </p:nvSpPr>
        <p:spPr>
          <a:xfrm>
            <a:off x="6977847" y="2638425"/>
            <a:ext cx="1866900" cy="1009650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C22139-1FC0-926B-676B-F15ABE9D1C30}"/>
              </a:ext>
            </a:extLst>
          </p:cNvPr>
          <p:cNvSpPr/>
          <p:nvPr/>
        </p:nvSpPr>
        <p:spPr>
          <a:xfrm>
            <a:off x="4959350" y="3781425"/>
            <a:ext cx="1866900" cy="1009650"/>
          </a:xfrm>
          <a:prstGeom prst="round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AE9E48-39C7-FF06-393A-118425777BCA}"/>
              </a:ext>
            </a:extLst>
          </p:cNvPr>
          <p:cNvSpPr/>
          <p:nvPr/>
        </p:nvSpPr>
        <p:spPr>
          <a:xfrm>
            <a:off x="6977847" y="3781425"/>
            <a:ext cx="1866900" cy="1009650"/>
          </a:xfrm>
          <a:prstGeom prst="round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0067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36605-CC17-BE1C-CE49-B34A27EAF529}"/>
              </a:ext>
            </a:extLst>
          </p:cNvPr>
          <p:cNvPicPr>
            <a:picLocks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5" b="791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A03F9-17C3-4298-AF3B-7621CB533DF8}"/>
              </a:ext>
            </a:extLst>
          </p:cNvPr>
          <p:cNvSpPr txBox="1">
            <a:spLocks/>
          </p:cNvSpPr>
          <p:nvPr/>
        </p:nvSpPr>
        <p:spPr>
          <a:xfrm>
            <a:off x="2145318" y="334734"/>
            <a:ext cx="48533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+mj-lt"/>
              </a:rPr>
              <a:t>WHAT </a:t>
            </a:r>
            <a:r>
              <a:rPr lang="en-US" sz="2700" b="1">
                <a:latin typeface="+mj-lt"/>
              </a:rPr>
              <a:t>CHATGPT SAYS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13D4B7C-CC1B-BCA0-6013-B67EA054303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64" y="2568516"/>
            <a:ext cx="2116614" cy="2793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78E82-6537-377D-1279-B0D5A5771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143694"/>
            <a:ext cx="9143998" cy="39998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A4067FE-F7EB-491D-CD88-2C3EE875A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37" y="4462648"/>
            <a:ext cx="1894774" cy="5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947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4A147649-5417-CB75-7EC1-737E7E3242C0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A03F9-17C3-4298-AF3B-7621CB533DF8}"/>
              </a:ext>
            </a:extLst>
          </p:cNvPr>
          <p:cNvSpPr txBox="1">
            <a:spLocks/>
          </p:cNvSpPr>
          <p:nvPr/>
        </p:nvSpPr>
        <p:spPr>
          <a:xfrm>
            <a:off x="2145319" y="499626"/>
            <a:ext cx="4853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+mj-lt"/>
              </a:rPr>
              <a:t>EXAMPLE PLACEMENT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latin typeface="+mj-lt"/>
              </a:rPr>
              <a:t>BUDGET</a:t>
            </a:r>
            <a:endParaRPr lang="id-ID" sz="2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94238B-4748-E6CE-9452-524D3F1E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037" y="4462648"/>
            <a:ext cx="1894774" cy="532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2DF151-AD67-197E-8BF2-CAF7876A1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3822"/>
            <a:ext cx="9144000" cy="28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8915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A197CE2-EFFA-F03F-20C9-494474A458A8}"/>
              </a:ext>
            </a:extLst>
          </p:cNvPr>
          <p:cNvPicPr/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64" y="2568516"/>
            <a:ext cx="2116614" cy="2793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BB545D-6EAF-8958-4ED9-EB1183F56C35}"/>
              </a:ext>
            </a:extLst>
          </p:cNvPr>
          <p:cNvPicPr/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702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892D38-A85E-5D35-476E-976231019953}"/>
              </a:ext>
            </a:extLst>
          </p:cNvPr>
          <p:cNvSpPr/>
          <p:nvPr/>
        </p:nvSpPr>
        <p:spPr>
          <a:xfrm>
            <a:off x="187115" y="1140709"/>
            <a:ext cx="658986" cy="246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500" dirty="0">
                <a:solidFill>
                  <a:srgbClr val="CDD2EB"/>
                </a:solidFill>
              </a:rPr>
              <a:t>“</a:t>
            </a:r>
            <a:endParaRPr lang="id-ID" sz="11500" dirty="0">
              <a:solidFill>
                <a:srgbClr val="CDD2EB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32B615A-5DC2-58C4-0B0C-E4B057FF8C8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9" t="837" r="14508" b="-837"/>
          <a:stretch/>
        </p:blipFill>
        <p:spPr>
          <a:xfrm>
            <a:off x="4572000" y="1"/>
            <a:ext cx="4680630" cy="5222080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0" r="8448"/>
          <a:stretch/>
        </p:blipFill>
        <p:spPr>
          <a:xfrm>
            <a:off x="3204672" y="499929"/>
            <a:ext cx="2738281" cy="412761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F77B33-9075-4956-A654-EBA0B347FBE3}"/>
              </a:ext>
            </a:extLst>
          </p:cNvPr>
          <p:cNvSpPr txBox="1">
            <a:spLocks/>
          </p:cNvSpPr>
          <p:nvPr/>
        </p:nvSpPr>
        <p:spPr>
          <a:xfrm>
            <a:off x="459357" y="105252"/>
            <a:ext cx="2631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latin typeface="+mj-lt"/>
              </a:rPr>
              <a:t>RESULTS SPEAK LOUDER </a:t>
            </a:r>
            <a:r>
              <a:rPr lang="en-US" sz="2700">
                <a:latin typeface="+mj-lt"/>
              </a:rPr>
              <a:t>THAN WORDS</a:t>
            </a:r>
            <a:endParaRPr lang="id-ID" sz="270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D0723-63CF-4307-B0BA-0DF3F0370450}"/>
              </a:ext>
            </a:extLst>
          </p:cNvPr>
          <p:cNvSpPr/>
          <p:nvPr/>
        </p:nvSpPr>
        <p:spPr>
          <a:xfrm>
            <a:off x="459356" y="2214488"/>
            <a:ext cx="2719891" cy="2556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rgbClr val="000000"/>
                </a:solidFill>
              </a:rPr>
              <a:t>“GNTC’s advertising strategy has transitioned to mostly digital platforms, including social media, video streaming, websites, search engine optimization, lead generation and content marketing.”</a:t>
            </a:r>
          </a:p>
          <a:p>
            <a:pPr>
              <a:lnSpc>
                <a:spcPct val="150000"/>
              </a:lnSpc>
            </a:pPr>
            <a:endParaRPr lang="en-US" sz="120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000000"/>
                </a:solidFill>
              </a:rPr>
              <a:t>- </a:t>
            </a:r>
            <a:r>
              <a:rPr lang="en-US" sz="1200" i="1">
                <a:solidFill>
                  <a:srgbClr val="000000"/>
                </a:solidFill>
              </a:rPr>
              <a:t>Amber Jordan, Director of Marketing and Public Relations at GNTC</a:t>
            </a:r>
            <a:endParaRPr lang="id-ID" sz="1200" i="1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BB585-ECCA-6684-562C-88C2D4EAE2B1}"/>
              </a:ext>
            </a:extLst>
          </p:cNvPr>
          <p:cNvSpPr txBox="1">
            <a:spLocks/>
          </p:cNvSpPr>
          <p:nvPr/>
        </p:nvSpPr>
        <p:spPr>
          <a:xfrm>
            <a:off x="7496565" y="1269057"/>
            <a:ext cx="98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j-lt"/>
              </a:rPr>
              <a:t>9.3%</a:t>
            </a:r>
            <a:endParaRPr lang="id-ID" sz="24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4605F9A-DFFA-A4B9-ED0E-7762FA38B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59233" y="627690"/>
            <a:ext cx="1610013" cy="431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CA11F1-AE7E-DB3D-9ED2-79E60BA23683}"/>
              </a:ext>
            </a:extLst>
          </p:cNvPr>
          <p:cNvSpPr txBox="1">
            <a:spLocks/>
          </p:cNvSpPr>
          <p:nvPr/>
        </p:nvSpPr>
        <p:spPr>
          <a:xfrm>
            <a:off x="6436769" y="1178018"/>
            <a:ext cx="1109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Average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Enrollment Growth</a:t>
            </a:r>
            <a:endParaRPr lang="id-ID" sz="1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D78D2E-4D81-D280-046F-8A0D17B58C62}"/>
              </a:ext>
            </a:extLst>
          </p:cNvPr>
          <p:cNvCxnSpPr>
            <a:cxnSpLocks/>
          </p:cNvCxnSpPr>
          <p:nvPr/>
        </p:nvCxnSpPr>
        <p:spPr>
          <a:xfrm>
            <a:off x="6574447" y="2025623"/>
            <a:ext cx="18557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991975FC-E060-0383-12FE-5D41F72284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735736" y="2388091"/>
            <a:ext cx="1521658" cy="42796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7E0EC34-7650-5352-6607-3DD8122D93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639352" y="3957567"/>
            <a:ext cx="914399" cy="252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30B9A9-DA37-113E-4538-6F6B33CF4A2A}"/>
              </a:ext>
            </a:extLst>
          </p:cNvPr>
          <p:cNvSpPr txBox="1">
            <a:spLocks/>
          </p:cNvSpPr>
          <p:nvPr/>
        </p:nvSpPr>
        <p:spPr>
          <a:xfrm>
            <a:off x="7563744" y="3882831"/>
            <a:ext cx="98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j-lt"/>
              </a:rPr>
              <a:t>11%</a:t>
            </a:r>
            <a:endParaRPr lang="id-ID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ACBA0-B82E-D6AE-A92B-E9EDD276E08C}"/>
              </a:ext>
            </a:extLst>
          </p:cNvPr>
          <p:cNvSpPr txBox="1">
            <a:spLocks/>
          </p:cNvSpPr>
          <p:nvPr/>
        </p:nvSpPr>
        <p:spPr>
          <a:xfrm>
            <a:off x="7558389" y="2927438"/>
            <a:ext cx="98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j-lt"/>
              </a:rPr>
              <a:t>10%</a:t>
            </a:r>
            <a:endParaRPr lang="id-ID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91F8B1-56E0-B058-DCA4-FE14734B4B9E}"/>
              </a:ext>
            </a:extLst>
          </p:cNvPr>
          <p:cNvSpPr txBox="1">
            <a:spLocks/>
          </p:cNvSpPr>
          <p:nvPr/>
        </p:nvSpPr>
        <p:spPr>
          <a:xfrm>
            <a:off x="7559422" y="4377627"/>
            <a:ext cx="98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j-lt"/>
              </a:rPr>
              <a:t>12%</a:t>
            </a:r>
            <a:endParaRPr lang="id-ID" sz="24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C8B4C34D-A64C-42A7-A70D-F9668C95A6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639352" y="4454287"/>
            <a:ext cx="914400" cy="3087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BA67FE-E2D5-C6E5-C566-885A744272EF}"/>
              </a:ext>
            </a:extLst>
          </p:cNvPr>
          <p:cNvSpPr txBox="1">
            <a:spLocks/>
          </p:cNvSpPr>
          <p:nvPr/>
        </p:nvSpPr>
        <p:spPr>
          <a:xfrm>
            <a:off x="7558387" y="3406335"/>
            <a:ext cx="98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j-lt"/>
              </a:rPr>
              <a:t>10%</a:t>
            </a:r>
            <a:endParaRPr lang="id-ID" sz="24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DE27A22-F00C-D70F-8FE8-9BB1975ACF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1918" y="3432871"/>
            <a:ext cx="1143433" cy="40859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025B611-47F8-27F0-4651-FD218E1367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96551" y="2984139"/>
            <a:ext cx="457200" cy="337574"/>
          </a:xfrm>
          <a:prstGeom prst="rect">
            <a:avLst/>
          </a:prstGeom>
        </p:spPr>
      </p:pic>
      <p:pic>
        <p:nvPicPr>
          <p:cNvPr id="16" name="Picture 15" descr="A group of people standing in a library&#10;&#10;Description automatically generated">
            <a:extLst>
              <a:ext uri="{FF2B5EF4-FFF2-40B4-BE49-F238E27FC236}">
                <a16:creationId xmlns:a16="http://schemas.microsoft.com/office/drawing/2014/main" id="{0EDD001B-F7D1-31A0-6075-E0A2423B88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02" y="499930"/>
            <a:ext cx="2753645" cy="41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6570"/>
      </p:ext>
    </p:extLst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59F5EF-F23A-4C89-85A5-E3088D050E54}"/>
              </a:ext>
            </a:extLst>
          </p:cNvPr>
          <p:cNvSpPr>
            <a:spLocks/>
          </p:cNvSpPr>
          <p:nvPr/>
        </p:nvSpPr>
        <p:spPr>
          <a:xfrm>
            <a:off x="1714480" y="1844628"/>
            <a:ext cx="2536166" cy="16767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5E4E6E-C703-40C5-B81A-18D6452B5827}"/>
              </a:ext>
            </a:extLst>
          </p:cNvPr>
          <p:cNvSpPr txBox="1">
            <a:spLocks/>
          </p:cNvSpPr>
          <p:nvPr/>
        </p:nvSpPr>
        <p:spPr>
          <a:xfrm>
            <a:off x="1598051" y="1944350"/>
            <a:ext cx="2711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+mj-lt"/>
              </a:rPr>
              <a:t>THANK </a:t>
            </a:r>
            <a:r>
              <a:rPr lang="en-US" sz="4500" dirty="0">
                <a:solidFill>
                  <a:schemeClr val="bg1"/>
                </a:solidFill>
                <a:latin typeface="+mj-lt"/>
              </a:rPr>
              <a:t>YOU</a:t>
            </a:r>
            <a:endParaRPr lang="id-ID" sz="45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996993-FB41-EE33-37E9-51FDC1651A4B}"/>
              </a:ext>
            </a:extLst>
          </p:cNvPr>
          <p:cNvGrpSpPr>
            <a:grpSpLocks/>
          </p:cNvGrpSpPr>
          <p:nvPr/>
        </p:nvGrpSpPr>
        <p:grpSpPr>
          <a:xfrm>
            <a:off x="590308" y="4528478"/>
            <a:ext cx="7963384" cy="300082"/>
            <a:chOff x="590308" y="4528478"/>
            <a:chExt cx="7963384" cy="3000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A8AEF7-8E1D-8C82-07FE-1BE7656E66C5}"/>
                </a:ext>
              </a:extLst>
            </p:cNvPr>
            <p:cNvSpPr txBox="1">
              <a:spLocks/>
            </p:cNvSpPr>
            <p:nvPr/>
          </p:nvSpPr>
          <p:spPr>
            <a:xfrm>
              <a:off x="590308" y="4528478"/>
              <a:ext cx="287134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+mj-lt"/>
                </a:rPr>
                <a:t>marketing@thirdwavedigital.com</a:t>
              </a:r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ECE210-ECE2-8B42-4A03-C787448FD4AE}"/>
                </a:ext>
              </a:extLst>
            </p:cNvPr>
            <p:cNvSpPr txBox="1">
              <a:spLocks/>
            </p:cNvSpPr>
            <p:nvPr/>
          </p:nvSpPr>
          <p:spPr>
            <a:xfrm>
              <a:off x="6470755" y="4528478"/>
              <a:ext cx="208293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+mj-lt"/>
                </a:rPr>
                <a:t>twdcampustours.com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25F4A4-D56D-8E7A-5B39-5A51DA3641A9}"/>
                </a:ext>
              </a:extLst>
            </p:cNvPr>
            <p:cNvSpPr txBox="1">
              <a:spLocks/>
            </p:cNvSpPr>
            <p:nvPr/>
          </p:nvSpPr>
          <p:spPr>
            <a:xfrm>
              <a:off x="4162550" y="4528478"/>
              <a:ext cx="135559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+mj-lt"/>
                </a:rPr>
                <a:t>888.578.7865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9605DB-9140-50C4-2517-DB4459F9A998}"/>
                </a:ext>
              </a:extLst>
            </p:cNvPr>
            <p:cNvCxnSpPr>
              <a:cxnSpLocks/>
            </p:cNvCxnSpPr>
            <p:nvPr/>
          </p:nvCxnSpPr>
          <p:spPr>
            <a:xfrm>
              <a:off x="3800599" y="4541359"/>
              <a:ext cx="0" cy="2743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38FD40-DF31-1F31-D3BC-0D8BC0F38692}"/>
                </a:ext>
              </a:extLst>
            </p:cNvPr>
            <p:cNvCxnSpPr>
              <a:cxnSpLocks/>
            </p:cNvCxnSpPr>
            <p:nvPr/>
          </p:nvCxnSpPr>
          <p:spPr>
            <a:xfrm>
              <a:off x="5912505" y="4541359"/>
              <a:ext cx="0" cy="2743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3264380-1651-D399-DF76-BE6ADAA5EBA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6461" y="585653"/>
            <a:ext cx="4111077" cy="582100"/>
          </a:xfrm>
          <a:prstGeom prst="rect">
            <a:avLst/>
          </a:prstGeom>
        </p:spPr>
      </p:pic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CE05A9B-1164-4020-7FE3-8834F866C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71" y="1933384"/>
            <a:ext cx="1904920" cy="1904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20D087-5FC5-DA31-DF7C-86A5451AA60C}"/>
              </a:ext>
            </a:extLst>
          </p:cNvPr>
          <p:cNvSpPr txBox="1">
            <a:spLocks/>
          </p:cNvSpPr>
          <p:nvPr/>
        </p:nvSpPr>
        <p:spPr>
          <a:xfrm>
            <a:off x="5301763" y="1471719"/>
            <a:ext cx="2082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DOWNLOAD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8445469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grass&#10;&#10;Description automatically generated">
            <a:extLst>
              <a:ext uri="{FF2B5EF4-FFF2-40B4-BE49-F238E27FC236}">
                <a16:creationId xmlns:a16="http://schemas.microsoft.com/office/drawing/2014/main" id="{4D2A4CC3-47F4-C935-1F87-06A280EF7E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85" y="0"/>
            <a:ext cx="7716015" cy="5143500"/>
          </a:xfrm>
          <a:prstGeom prst="rect">
            <a:avLst/>
          </a:prstGeom>
        </p:spPr>
      </p:pic>
      <p:pic>
        <p:nvPicPr>
          <p:cNvPr id="30" name="Picture Placeholder 2">
            <a:extLst>
              <a:ext uri="{FF2B5EF4-FFF2-40B4-BE49-F238E27FC236}">
                <a16:creationId xmlns:a16="http://schemas.microsoft.com/office/drawing/2014/main" id="{A16DB0C7-F3C2-7C28-3126-B87EE82AF54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4" r="12246"/>
          <a:stretch/>
        </p:blipFill>
        <p:spPr>
          <a:xfrm>
            <a:off x="-2" y="0"/>
            <a:ext cx="3327400" cy="5143500"/>
          </a:xfrm>
          <a:prstGeom prst="rect">
            <a:avLst/>
          </a:prstGeom>
        </p:spPr>
      </p:pic>
      <p:pic>
        <p:nvPicPr>
          <p:cNvPr id="13" name="Picture 12" descr="A computer with a screen on&#10;&#10;Description automatically generated">
            <a:extLst>
              <a:ext uri="{FF2B5EF4-FFF2-40B4-BE49-F238E27FC236}">
                <a16:creationId xmlns:a16="http://schemas.microsoft.com/office/drawing/2014/main" id="{BFDFB02C-5507-AF9C-8C3D-6D7C7B9EB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487" y="866552"/>
            <a:ext cx="5873571" cy="4405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B8218F-E077-49E9-84F1-E19BE33E27C6}"/>
              </a:ext>
            </a:extLst>
          </p:cNvPr>
          <p:cNvSpPr txBox="1">
            <a:spLocks/>
          </p:cNvSpPr>
          <p:nvPr/>
        </p:nvSpPr>
        <p:spPr>
          <a:xfrm>
            <a:off x="3501865" y="81529"/>
            <a:ext cx="5255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002060"/>
                </a:solidFill>
                <a:latin typeface="+mj-lt"/>
              </a:rPr>
              <a:t>SET YOUR MARKETING UP </a:t>
            </a:r>
            <a:r>
              <a:rPr lang="en-US" sz="2700">
                <a:solidFill>
                  <a:srgbClr val="002060"/>
                </a:solidFill>
                <a:latin typeface="+mj-lt"/>
              </a:rPr>
              <a:t>FOR SUCCESS</a:t>
            </a:r>
            <a:endParaRPr lang="id-ID" sz="270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F5050D-9FE0-4503-82FE-7FFCD7E1E788}"/>
              </a:ext>
            </a:extLst>
          </p:cNvPr>
          <p:cNvCxnSpPr>
            <a:cxnSpLocks/>
          </p:cNvCxnSpPr>
          <p:nvPr/>
        </p:nvCxnSpPr>
        <p:spPr>
          <a:xfrm>
            <a:off x="5073343" y="3037063"/>
            <a:ext cx="20746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605D118-61E9-4C12-AA47-0EE691739791}"/>
              </a:ext>
            </a:extLst>
          </p:cNvPr>
          <p:cNvSpPr>
            <a:spLocks/>
          </p:cNvSpPr>
          <p:nvPr/>
        </p:nvSpPr>
        <p:spPr>
          <a:xfrm>
            <a:off x="4016921" y="1545815"/>
            <a:ext cx="698739" cy="6728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C8986-D6A1-4362-8128-39619099F02A}"/>
              </a:ext>
            </a:extLst>
          </p:cNvPr>
          <p:cNvSpPr txBox="1">
            <a:spLocks/>
          </p:cNvSpPr>
          <p:nvPr/>
        </p:nvSpPr>
        <p:spPr>
          <a:xfrm>
            <a:off x="4996702" y="1527787"/>
            <a:ext cx="405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What do you use to manage and track your leads?</a:t>
            </a:r>
            <a:endParaRPr lang="id-ID" sz="18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237D15-1C92-4072-8E9F-45870A02F7D5}"/>
              </a:ext>
            </a:extLst>
          </p:cNvPr>
          <p:cNvSpPr/>
          <p:nvPr/>
        </p:nvSpPr>
        <p:spPr>
          <a:xfrm>
            <a:off x="4996703" y="2157854"/>
            <a:ext cx="2434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CRM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Master Spreadsheet </a:t>
            </a:r>
            <a:endParaRPr lang="id-ID" sz="18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4F704C-1E30-4CA6-AD00-E5244594C9F2}"/>
              </a:ext>
            </a:extLst>
          </p:cNvPr>
          <p:cNvSpPr>
            <a:spLocks/>
          </p:cNvSpPr>
          <p:nvPr/>
        </p:nvSpPr>
        <p:spPr>
          <a:xfrm>
            <a:off x="4016921" y="3470599"/>
            <a:ext cx="698739" cy="6728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62E07A0-245E-41F0-B75C-EB30031C3400}"/>
              </a:ext>
            </a:extLst>
          </p:cNvPr>
          <p:cNvSpPr txBox="1">
            <a:spLocks/>
          </p:cNvSpPr>
          <p:nvPr/>
        </p:nvSpPr>
        <p:spPr>
          <a:xfrm>
            <a:off x="4996703" y="3479676"/>
            <a:ext cx="364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Who is involved in the process? </a:t>
            </a:r>
            <a:endParaRPr lang="id-ID" sz="18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39679C5-93FD-C1B4-47ED-D799BBA43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46730" y="1690130"/>
            <a:ext cx="439120" cy="38423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9EDE279-C080-CF9B-DA09-555F93AD3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04516" y="3627500"/>
            <a:ext cx="314174" cy="3590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13EBB2-6DB9-45B9-56B7-45E405FCD4D5}"/>
              </a:ext>
            </a:extLst>
          </p:cNvPr>
          <p:cNvSpPr/>
          <p:nvPr/>
        </p:nvSpPr>
        <p:spPr>
          <a:xfrm>
            <a:off x="4996703" y="4082770"/>
            <a:ext cx="228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Marketing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Admissions </a:t>
            </a:r>
            <a:endParaRPr lang="id-ID" sz="180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1CD9ACA-64DB-8CC4-DE33-9D9DB3D9E5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4037" y="4462648"/>
            <a:ext cx="1894774" cy="5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8143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oggy landscape with a hill and trees&#10;&#10;Description automatically generated">
            <a:extLst>
              <a:ext uri="{FF2B5EF4-FFF2-40B4-BE49-F238E27FC236}">
                <a16:creationId xmlns:a16="http://schemas.microsoft.com/office/drawing/2014/main" id="{FF69526C-39B4-3766-DA42-7CB4003694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5" y="-4510"/>
            <a:ext cx="9355667" cy="5148010"/>
          </a:xfrm>
          <a:prstGeom prst="rect">
            <a:avLst/>
          </a:prstGeom>
        </p:spPr>
      </p:pic>
      <p:pic>
        <p:nvPicPr>
          <p:cNvPr id="21" name="Picture Placeholder 2">
            <a:extLst>
              <a:ext uri="{FF2B5EF4-FFF2-40B4-BE49-F238E27FC236}">
                <a16:creationId xmlns:a16="http://schemas.microsoft.com/office/drawing/2014/main" id="{E1560694-15DE-FF64-1BE2-8615AB122C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9" r="14511"/>
          <a:stretch/>
        </p:blipFill>
        <p:spPr>
          <a:xfrm>
            <a:off x="-12205" y="0"/>
            <a:ext cx="33274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5BD6E-6DAA-330C-B226-9E835FDA8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52997">
            <a:off x="-567166" y="815260"/>
            <a:ext cx="5036488" cy="3173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0901A4-858D-B3A1-2F3D-52685BD95320}"/>
              </a:ext>
            </a:extLst>
          </p:cNvPr>
          <p:cNvSpPr txBox="1">
            <a:spLocks/>
          </p:cNvSpPr>
          <p:nvPr/>
        </p:nvSpPr>
        <p:spPr>
          <a:xfrm>
            <a:off x="3616610" y="97081"/>
            <a:ext cx="2918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2060"/>
                </a:solidFill>
                <a:latin typeface="+mj-lt"/>
              </a:rPr>
              <a:t>BACK TO </a:t>
            </a:r>
            <a:r>
              <a:rPr lang="en-US" sz="2700" b="1">
                <a:solidFill>
                  <a:srgbClr val="002060"/>
                </a:solidFill>
                <a:latin typeface="+mj-lt"/>
              </a:rPr>
              <a:t>MARKETING 101</a:t>
            </a:r>
            <a:endParaRPr lang="id-ID" sz="270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C6D13C-402E-85DD-2934-2778F590D439}"/>
              </a:ext>
            </a:extLst>
          </p:cNvPr>
          <p:cNvCxnSpPr>
            <a:cxnSpLocks/>
          </p:cNvCxnSpPr>
          <p:nvPr/>
        </p:nvCxnSpPr>
        <p:spPr>
          <a:xfrm>
            <a:off x="3769055" y="3694744"/>
            <a:ext cx="42776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86979B-1817-48F4-14B5-4BACA02AB1C7}"/>
              </a:ext>
            </a:extLst>
          </p:cNvPr>
          <p:cNvGrpSpPr/>
          <p:nvPr/>
        </p:nvGrpSpPr>
        <p:grpSpPr>
          <a:xfrm>
            <a:off x="3744022" y="1216232"/>
            <a:ext cx="5227699" cy="1116145"/>
            <a:chOff x="3744022" y="1216232"/>
            <a:chExt cx="4777126" cy="111614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DFE5990-64A7-51BF-AF61-19F4ACD38077}"/>
                </a:ext>
              </a:extLst>
            </p:cNvPr>
            <p:cNvSpPr/>
            <p:nvPr/>
          </p:nvSpPr>
          <p:spPr>
            <a:xfrm>
              <a:off x="4685299" y="1501380"/>
              <a:ext cx="25040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en-US" sz="1600">
                  <a:solidFill>
                    <a:schemeClr val="accent3">
                      <a:lumMod val="50000"/>
                    </a:schemeClr>
                  </a:solidFill>
                </a:rPr>
                <a:t>Geographic Targeting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en-US" sz="1600">
                  <a:solidFill>
                    <a:schemeClr val="accent3">
                      <a:lumMod val="50000"/>
                    </a:schemeClr>
                  </a:solidFill>
                </a:rPr>
                <a:t>Demographic Targeting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en-US" sz="1600">
                  <a:solidFill>
                    <a:schemeClr val="accent3">
                      <a:lumMod val="50000"/>
                    </a:schemeClr>
                  </a:solidFill>
                </a:rPr>
                <a:t>Interest Targeting </a:t>
              </a:r>
              <a:endParaRPr lang="id-ID" sz="160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CE2D8-9727-20AE-7258-2337AA93FE89}"/>
                </a:ext>
              </a:extLst>
            </p:cNvPr>
            <p:cNvSpPr>
              <a:spLocks/>
            </p:cNvSpPr>
            <p:nvPr/>
          </p:nvSpPr>
          <p:spPr>
            <a:xfrm>
              <a:off x="3744022" y="1234260"/>
              <a:ext cx="698739" cy="6728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99296C-71F8-7419-C9C0-52DB19251982}"/>
                </a:ext>
              </a:extLst>
            </p:cNvPr>
            <p:cNvSpPr txBox="1">
              <a:spLocks/>
            </p:cNvSpPr>
            <p:nvPr/>
          </p:nvSpPr>
          <p:spPr>
            <a:xfrm>
              <a:off x="4685299" y="1216232"/>
              <a:ext cx="3835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Know your College’s Target Audience </a:t>
              </a:r>
              <a:endParaRPr lang="id-ID"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3A2469-6C9F-4667-D037-AEECE621C554}"/>
                </a:ext>
              </a:extLst>
            </p:cNvPr>
            <p:cNvSpPr txBox="1">
              <a:spLocks/>
            </p:cNvSpPr>
            <p:nvPr/>
          </p:nvSpPr>
          <p:spPr>
            <a:xfrm>
              <a:off x="3819772" y="1339857"/>
              <a:ext cx="547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+mj-lt"/>
                </a:rPr>
                <a:t>01</a:t>
              </a:r>
              <a:endParaRPr lang="id-ID" sz="24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F955E6-23DA-7B7E-4260-3AE32B264E98}"/>
              </a:ext>
            </a:extLst>
          </p:cNvPr>
          <p:cNvGrpSpPr/>
          <p:nvPr/>
        </p:nvGrpSpPr>
        <p:grpSpPr>
          <a:xfrm>
            <a:off x="3744021" y="2634883"/>
            <a:ext cx="4656176" cy="857917"/>
            <a:chOff x="3744021" y="2487563"/>
            <a:chExt cx="4656176" cy="8579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58517F-FD9A-C944-A11E-DF7158C84104}"/>
                </a:ext>
              </a:extLst>
            </p:cNvPr>
            <p:cNvSpPr>
              <a:spLocks/>
            </p:cNvSpPr>
            <p:nvPr/>
          </p:nvSpPr>
          <p:spPr>
            <a:xfrm>
              <a:off x="3744022" y="2528513"/>
              <a:ext cx="698739" cy="6728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BD9F7-FC70-FAD8-C8A7-5310119FCFB9}"/>
                </a:ext>
              </a:extLst>
            </p:cNvPr>
            <p:cNvSpPr txBox="1"/>
            <p:nvPr/>
          </p:nvSpPr>
          <p:spPr>
            <a:xfrm>
              <a:off x="4685297" y="2487563"/>
              <a:ext cx="20609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Things to Consider </a:t>
              </a:r>
              <a:endParaRPr lang="id-ID"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13A780-2508-11C6-ED36-74637E5EA7A4}"/>
                </a:ext>
              </a:extLst>
            </p:cNvPr>
            <p:cNvSpPr/>
            <p:nvPr/>
          </p:nvSpPr>
          <p:spPr>
            <a:xfrm>
              <a:off x="4685298" y="2760705"/>
              <a:ext cx="37148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en-US" sz="1600">
                  <a:solidFill>
                    <a:schemeClr val="accent3">
                      <a:lumMod val="50000"/>
                    </a:schemeClr>
                  </a:solidFill>
                </a:rPr>
                <a:t>Younger vs Older Enrollment Ages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en-US" sz="1600">
                  <a:solidFill>
                    <a:schemeClr val="accent3">
                      <a:lumMod val="50000"/>
                    </a:schemeClr>
                  </a:solidFill>
                </a:rPr>
                <a:t>Growing Demographics</a:t>
              </a:r>
              <a:endParaRPr lang="id-ID" sz="160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6EBE03-BAE2-431E-01D8-3FAE833B8D06}"/>
                </a:ext>
              </a:extLst>
            </p:cNvPr>
            <p:cNvSpPr txBox="1">
              <a:spLocks/>
            </p:cNvSpPr>
            <p:nvPr/>
          </p:nvSpPr>
          <p:spPr>
            <a:xfrm>
              <a:off x="3744021" y="2634110"/>
              <a:ext cx="698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+mj-lt"/>
                </a:rPr>
                <a:t>02</a:t>
              </a:r>
              <a:endParaRPr lang="id-ID" sz="240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F0CEC4-2959-3979-4895-850AA1C5F6D2}"/>
              </a:ext>
            </a:extLst>
          </p:cNvPr>
          <p:cNvCxnSpPr>
            <a:cxnSpLocks/>
          </p:cNvCxnSpPr>
          <p:nvPr/>
        </p:nvCxnSpPr>
        <p:spPr>
          <a:xfrm>
            <a:off x="3744021" y="2463800"/>
            <a:ext cx="42776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9B0C1A-DD9B-1F3E-3096-A1AD1AC95685}"/>
              </a:ext>
            </a:extLst>
          </p:cNvPr>
          <p:cNvGrpSpPr/>
          <p:nvPr/>
        </p:nvGrpSpPr>
        <p:grpSpPr>
          <a:xfrm>
            <a:off x="3744021" y="3909989"/>
            <a:ext cx="4206782" cy="854065"/>
            <a:chOff x="3744021" y="3838869"/>
            <a:chExt cx="4206782" cy="854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E081ED-5652-D042-6C75-2F03EAB545D7}"/>
                </a:ext>
              </a:extLst>
            </p:cNvPr>
            <p:cNvSpPr>
              <a:spLocks/>
            </p:cNvSpPr>
            <p:nvPr/>
          </p:nvSpPr>
          <p:spPr>
            <a:xfrm>
              <a:off x="3744022" y="3838869"/>
              <a:ext cx="698739" cy="6728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1A9B42-496B-38C8-9873-15958D561A31}"/>
                </a:ext>
              </a:extLst>
            </p:cNvPr>
            <p:cNvSpPr txBox="1">
              <a:spLocks/>
            </p:cNvSpPr>
            <p:nvPr/>
          </p:nvSpPr>
          <p:spPr>
            <a:xfrm>
              <a:off x="4685300" y="3838869"/>
              <a:ext cx="26451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Budget Planning Factors </a:t>
              </a:r>
              <a:endParaRPr lang="id-ID"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3C556F-E5BC-3052-DE1A-6F4667A7C7B8}"/>
                </a:ext>
              </a:extLst>
            </p:cNvPr>
            <p:cNvSpPr txBox="1">
              <a:spLocks/>
            </p:cNvSpPr>
            <p:nvPr/>
          </p:nvSpPr>
          <p:spPr>
            <a:xfrm>
              <a:off x="3744021" y="3944466"/>
              <a:ext cx="698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+mj-lt"/>
                </a:rPr>
                <a:t>03</a:t>
              </a:r>
              <a:endParaRPr lang="id-ID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F93531E-8639-DF6D-4B6D-12F455BDAB61}"/>
                </a:ext>
              </a:extLst>
            </p:cNvPr>
            <p:cNvSpPr/>
            <p:nvPr/>
          </p:nvSpPr>
          <p:spPr>
            <a:xfrm>
              <a:off x="4701241" y="4108159"/>
              <a:ext cx="32495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en-US" sz="1600">
                  <a:solidFill>
                    <a:schemeClr val="accent3">
                      <a:lumMod val="50000"/>
                    </a:schemeClr>
                  </a:solidFill>
                </a:rPr>
                <a:t>Emerging Demographics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en-US" sz="1600">
                  <a:solidFill>
                    <a:schemeClr val="accent3">
                      <a:lumMod val="50000"/>
                    </a:schemeClr>
                  </a:solidFill>
                </a:rPr>
                <a:t>Core Demographics </a:t>
              </a:r>
              <a:endParaRPr lang="id-ID" sz="160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FD2245F2-420F-41F7-42B3-A420EE970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37" y="4462648"/>
            <a:ext cx="1894774" cy="5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503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E4646F3-B7B6-0E7B-5E96-67E06BE1CC71}"/>
              </a:ext>
            </a:extLst>
          </p:cNvPr>
          <p:cNvPicPr>
            <a:picLocks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1133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BF50D9E-08A5-B8D7-8666-53BBCDD0193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64" y="2568516"/>
            <a:ext cx="2116614" cy="27938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CFCBC7-F5B0-4667-8C38-371DA7E311D7}"/>
              </a:ext>
            </a:extLst>
          </p:cNvPr>
          <p:cNvSpPr>
            <a:spLocks/>
          </p:cNvSpPr>
          <p:nvPr/>
        </p:nvSpPr>
        <p:spPr>
          <a:xfrm>
            <a:off x="759779" y="1859797"/>
            <a:ext cx="2258568" cy="241483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683B10-4DA2-4D43-A4E8-94E4E04030C1}"/>
              </a:ext>
            </a:extLst>
          </p:cNvPr>
          <p:cNvSpPr>
            <a:spLocks/>
          </p:cNvSpPr>
          <p:nvPr/>
        </p:nvSpPr>
        <p:spPr>
          <a:xfrm>
            <a:off x="3428937" y="1859797"/>
            <a:ext cx="2261131" cy="241484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7929B51-0F93-4C80-B20C-0A84BD586861}"/>
              </a:ext>
            </a:extLst>
          </p:cNvPr>
          <p:cNvSpPr>
            <a:spLocks/>
          </p:cNvSpPr>
          <p:nvPr/>
        </p:nvSpPr>
        <p:spPr>
          <a:xfrm>
            <a:off x="6119603" y="1859797"/>
            <a:ext cx="2261130" cy="241483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34E6B4-1845-413D-8C14-CFECE92D8939}"/>
              </a:ext>
            </a:extLst>
          </p:cNvPr>
          <p:cNvSpPr txBox="1">
            <a:spLocks/>
          </p:cNvSpPr>
          <p:nvPr/>
        </p:nvSpPr>
        <p:spPr>
          <a:xfrm>
            <a:off x="2514310" y="499626"/>
            <a:ext cx="413261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+mj-lt"/>
              </a:rPr>
              <a:t>ANALYTICS DON’T LIE </a:t>
            </a:r>
          </a:p>
          <a:p>
            <a:pPr algn="ctr"/>
            <a:r>
              <a:rPr lang="en-US" sz="2000">
                <a:latin typeface="+mj-lt"/>
              </a:rPr>
              <a:t>CAMPAIGN OBJECTIVES</a:t>
            </a:r>
            <a:endParaRPr lang="id-ID" sz="200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115E58-1F97-40D9-85F6-643C6F8CB3CA}"/>
              </a:ext>
            </a:extLst>
          </p:cNvPr>
          <p:cNvSpPr/>
          <p:nvPr/>
        </p:nvSpPr>
        <p:spPr>
          <a:xfrm>
            <a:off x="3441791" y="3165948"/>
            <a:ext cx="22611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</a:rPr>
              <a:t>Comparing Performance Between Digital &amp; Traditional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96BBF7-3A3C-43C0-A6A7-76DFB4927724}"/>
              </a:ext>
            </a:extLst>
          </p:cNvPr>
          <p:cNvSpPr txBox="1">
            <a:spLocks/>
          </p:cNvSpPr>
          <p:nvPr/>
        </p:nvSpPr>
        <p:spPr>
          <a:xfrm>
            <a:off x="3441795" y="2539009"/>
            <a:ext cx="226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+mj-lt"/>
              </a:rPr>
              <a:t>Measured by CPM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+mj-lt"/>
              </a:rPr>
              <a:t>(Cost per Thousand) </a:t>
            </a:r>
            <a:endParaRPr lang="id-ID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36BD68C-7133-4EA3-980A-D14FA38CD91B}"/>
              </a:ext>
            </a:extLst>
          </p:cNvPr>
          <p:cNvSpPr/>
          <p:nvPr/>
        </p:nvSpPr>
        <p:spPr>
          <a:xfrm>
            <a:off x="759777" y="3165948"/>
            <a:ext cx="2252480" cy="360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300" dirty="0">
                <a:solidFill>
                  <a:schemeClr val="accent3">
                    <a:lumMod val="50000"/>
                  </a:schemeClr>
                </a:solidFill>
              </a:rPr>
              <a:t>Traffic</a:t>
            </a:r>
            <a:r>
              <a:rPr lang="en-US" sz="1300" dirty="0">
                <a:solidFill>
                  <a:schemeClr val="accent3">
                    <a:lumMod val="50000"/>
                  </a:schemeClr>
                </a:solidFill>
              </a:rPr>
              <a:t>/Awareness</a:t>
            </a:r>
            <a:endParaRPr lang="id-ID" sz="13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D632667-373A-452C-9C54-D999D31D804D}"/>
              </a:ext>
            </a:extLst>
          </p:cNvPr>
          <p:cNvSpPr txBox="1">
            <a:spLocks/>
          </p:cNvSpPr>
          <p:nvPr/>
        </p:nvSpPr>
        <p:spPr>
          <a:xfrm>
            <a:off x="759778" y="2539009"/>
            <a:ext cx="2252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+mj-lt"/>
              </a:rPr>
              <a:t>Measured</a:t>
            </a:r>
            <a:r>
              <a:rPr lang="en-US" sz="1600" b="1" dirty="0">
                <a:latin typeface="+mj-lt"/>
              </a:rPr>
              <a:t> by CPC</a:t>
            </a:r>
          </a:p>
          <a:p>
            <a:pPr algn="ctr"/>
            <a:r>
              <a:rPr lang="en-US" sz="1600" b="1" dirty="0">
                <a:latin typeface="+mj-lt"/>
              </a:rPr>
              <a:t>(Cost per Click) </a:t>
            </a:r>
            <a:endParaRPr lang="id-ID" sz="1600" dirty="0">
              <a:latin typeface="+mj-lt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DCC570B-9F16-4311-B39B-8F7F7A14E76D}"/>
              </a:ext>
            </a:extLst>
          </p:cNvPr>
          <p:cNvSpPr/>
          <p:nvPr/>
        </p:nvSpPr>
        <p:spPr>
          <a:xfrm>
            <a:off x="6119596" y="3165948"/>
            <a:ext cx="2261129" cy="360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00" dirty="0">
                <a:solidFill>
                  <a:schemeClr val="accent3">
                    <a:lumMod val="50000"/>
                  </a:schemeClr>
                </a:solidFill>
              </a:rPr>
              <a:t>Lead Generation</a:t>
            </a:r>
            <a:endParaRPr lang="id-ID" sz="13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429DF18-F5C1-48CB-8DC3-6E886BEAFFBC}"/>
              </a:ext>
            </a:extLst>
          </p:cNvPr>
          <p:cNvSpPr txBox="1">
            <a:spLocks/>
          </p:cNvSpPr>
          <p:nvPr/>
        </p:nvSpPr>
        <p:spPr>
          <a:xfrm>
            <a:off x="6119602" y="2539009"/>
            <a:ext cx="226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+mj-lt"/>
              </a:rPr>
              <a:t>Measured by CPL</a:t>
            </a:r>
          </a:p>
          <a:p>
            <a:pPr algn="ctr"/>
            <a:r>
              <a:rPr lang="en-US" sz="1600" b="1">
                <a:latin typeface="+mj-lt"/>
              </a:rPr>
              <a:t>(Cost per Lead) </a:t>
            </a:r>
            <a:endParaRPr lang="id-ID" sz="1600"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561C9C-A9B5-ECCC-0E77-64E3FAA36E65}"/>
              </a:ext>
            </a:extLst>
          </p:cNvPr>
          <p:cNvGrpSpPr/>
          <p:nvPr/>
        </p:nvGrpSpPr>
        <p:grpSpPr>
          <a:xfrm>
            <a:off x="1773163" y="2162083"/>
            <a:ext cx="231801" cy="231801"/>
            <a:chOff x="4429125" y="2987675"/>
            <a:chExt cx="381001" cy="381001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25" name="Freeform 931">
              <a:extLst>
                <a:ext uri="{FF2B5EF4-FFF2-40B4-BE49-F238E27FC236}">
                  <a16:creationId xmlns:a16="http://schemas.microsoft.com/office/drawing/2014/main" id="{82514525-2A67-CF19-8A61-8C4E24120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25" y="3071813"/>
              <a:ext cx="276225" cy="84138"/>
            </a:xfrm>
            <a:custGeom>
              <a:avLst/>
              <a:gdLst>
                <a:gd name="T0" fmla="*/ 2434 w 2434"/>
                <a:gd name="T1" fmla="*/ 271 h 746"/>
                <a:gd name="T2" fmla="*/ 2255 w 2434"/>
                <a:gd name="T3" fmla="*/ 259 h 746"/>
                <a:gd name="T4" fmla="*/ 2084 w 2434"/>
                <a:gd name="T5" fmla="*/ 270 h 746"/>
                <a:gd name="T6" fmla="*/ 1920 w 2434"/>
                <a:gd name="T7" fmla="*/ 304 h 746"/>
                <a:gd name="T8" fmla="*/ 1765 w 2434"/>
                <a:gd name="T9" fmla="*/ 357 h 746"/>
                <a:gd name="T10" fmla="*/ 1618 w 2434"/>
                <a:gd name="T11" fmla="*/ 430 h 746"/>
                <a:gd name="T12" fmla="*/ 1484 w 2434"/>
                <a:gd name="T13" fmla="*/ 520 h 746"/>
                <a:gd name="T14" fmla="*/ 1362 w 2434"/>
                <a:gd name="T15" fmla="*/ 625 h 746"/>
                <a:gd name="T16" fmla="*/ 1255 w 2434"/>
                <a:gd name="T17" fmla="*/ 746 h 746"/>
                <a:gd name="T18" fmla="*/ 1240 w 2434"/>
                <a:gd name="T19" fmla="*/ 746 h 746"/>
                <a:gd name="T20" fmla="*/ 1205 w 2434"/>
                <a:gd name="T21" fmla="*/ 745 h 746"/>
                <a:gd name="T22" fmla="*/ 1148 w 2434"/>
                <a:gd name="T23" fmla="*/ 742 h 746"/>
                <a:gd name="T24" fmla="*/ 1077 w 2434"/>
                <a:gd name="T25" fmla="*/ 738 h 746"/>
                <a:gd name="T26" fmla="*/ 992 w 2434"/>
                <a:gd name="T27" fmla="*/ 732 h 746"/>
                <a:gd name="T28" fmla="*/ 896 w 2434"/>
                <a:gd name="T29" fmla="*/ 723 h 746"/>
                <a:gd name="T30" fmla="*/ 792 w 2434"/>
                <a:gd name="T31" fmla="*/ 711 h 746"/>
                <a:gd name="T32" fmla="*/ 685 w 2434"/>
                <a:gd name="T33" fmla="*/ 696 h 746"/>
                <a:gd name="T34" fmla="*/ 576 w 2434"/>
                <a:gd name="T35" fmla="*/ 676 h 746"/>
                <a:gd name="T36" fmla="*/ 468 w 2434"/>
                <a:gd name="T37" fmla="*/ 652 h 746"/>
                <a:gd name="T38" fmla="*/ 364 w 2434"/>
                <a:gd name="T39" fmla="*/ 622 h 746"/>
                <a:gd name="T40" fmla="*/ 267 w 2434"/>
                <a:gd name="T41" fmla="*/ 587 h 746"/>
                <a:gd name="T42" fmla="*/ 181 w 2434"/>
                <a:gd name="T43" fmla="*/ 547 h 746"/>
                <a:gd name="T44" fmla="*/ 108 w 2434"/>
                <a:gd name="T45" fmla="*/ 500 h 746"/>
                <a:gd name="T46" fmla="*/ 50 w 2434"/>
                <a:gd name="T47" fmla="*/ 446 h 746"/>
                <a:gd name="T48" fmla="*/ 11 w 2434"/>
                <a:gd name="T49" fmla="*/ 385 h 746"/>
                <a:gd name="T50" fmla="*/ 0 w 2434"/>
                <a:gd name="T51" fmla="*/ 3 h 746"/>
                <a:gd name="T52" fmla="*/ 83 w 2434"/>
                <a:gd name="T53" fmla="*/ 62 h 746"/>
                <a:gd name="T54" fmla="*/ 190 w 2434"/>
                <a:gd name="T55" fmla="*/ 116 h 746"/>
                <a:gd name="T56" fmla="*/ 320 w 2434"/>
                <a:gd name="T57" fmla="*/ 164 h 746"/>
                <a:gd name="T58" fmla="*/ 470 w 2434"/>
                <a:gd name="T59" fmla="*/ 205 h 746"/>
                <a:gd name="T60" fmla="*/ 637 w 2434"/>
                <a:gd name="T61" fmla="*/ 237 h 746"/>
                <a:gd name="T62" fmla="*/ 818 w 2434"/>
                <a:gd name="T63" fmla="*/ 262 h 746"/>
                <a:gd name="T64" fmla="*/ 1012 w 2434"/>
                <a:gd name="T65" fmla="*/ 277 h 746"/>
                <a:gd name="T66" fmla="*/ 1216 w 2434"/>
                <a:gd name="T67" fmla="*/ 283 h 746"/>
                <a:gd name="T68" fmla="*/ 1422 w 2434"/>
                <a:gd name="T69" fmla="*/ 277 h 746"/>
                <a:gd name="T70" fmla="*/ 1616 w 2434"/>
                <a:gd name="T71" fmla="*/ 262 h 746"/>
                <a:gd name="T72" fmla="*/ 1798 w 2434"/>
                <a:gd name="T73" fmla="*/ 237 h 746"/>
                <a:gd name="T74" fmla="*/ 1966 w 2434"/>
                <a:gd name="T75" fmla="*/ 204 h 746"/>
                <a:gd name="T76" fmla="*/ 2116 w 2434"/>
                <a:gd name="T77" fmla="*/ 163 h 746"/>
                <a:gd name="T78" fmla="*/ 2246 w 2434"/>
                <a:gd name="T79" fmla="*/ 115 h 746"/>
                <a:gd name="T80" fmla="*/ 2352 w 2434"/>
                <a:gd name="T81" fmla="*/ 61 h 746"/>
                <a:gd name="T82" fmla="*/ 2434 w 2434"/>
                <a:gd name="T83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34" h="746">
                  <a:moveTo>
                    <a:pt x="2434" y="0"/>
                  </a:moveTo>
                  <a:lnTo>
                    <a:pt x="2434" y="271"/>
                  </a:lnTo>
                  <a:lnTo>
                    <a:pt x="2345" y="262"/>
                  </a:lnTo>
                  <a:lnTo>
                    <a:pt x="2255" y="259"/>
                  </a:lnTo>
                  <a:lnTo>
                    <a:pt x="2169" y="262"/>
                  </a:lnTo>
                  <a:lnTo>
                    <a:pt x="2084" y="270"/>
                  </a:lnTo>
                  <a:lnTo>
                    <a:pt x="2001" y="284"/>
                  </a:lnTo>
                  <a:lnTo>
                    <a:pt x="1920" y="304"/>
                  </a:lnTo>
                  <a:lnTo>
                    <a:pt x="1840" y="328"/>
                  </a:lnTo>
                  <a:lnTo>
                    <a:pt x="1765" y="357"/>
                  </a:lnTo>
                  <a:lnTo>
                    <a:pt x="1690" y="391"/>
                  </a:lnTo>
                  <a:lnTo>
                    <a:pt x="1618" y="430"/>
                  </a:lnTo>
                  <a:lnTo>
                    <a:pt x="1550" y="473"/>
                  </a:lnTo>
                  <a:lnTo>
                    <a:pt x="1484" y="520"/>
                  </a:lnTo>
                  <a:lnTo>
                    <a:pt x="1422" y="571"/>
                  </a:lnTo>
                  <a:lnTo>
                    <a:pt x="1362" y="625"/>
                  </a:lnTo>
                  <a:lnTo>
                    <a:pt x="1307" y="683"/>
                  </a:lnTo>
                  <a:lnTo>
                    <a:pt x="1255" y="746"/>
                  </a:lnTo>
                  <a:lnTo>
                    <a:pt x="1251" y="746"/>
                  </a:lnTo>
                  <a:lnTo>
                    <a:pt x="1240" y="746"/>
                  </a:lnTo>
                  <a:lnTo>
                    <a:pt x="1225" y="745"/>
                  </a:lnTo>
                  <a:lnTo>
                    <a:pt x="1205" y="745"/>
                  </a:lnTo>
                  <a:lnTo>
                    <a:pt x="1179" y="744"/>
                  </a:lnTo>
                  <a:lnTo>
                    <a:pt x="1148" y="742"/>
                  </a:lnTo>
                  <a:lnTo>
                    <a:pt x="1115" y="740"/>
                  </a:lnTo>
                  <a:lnTo>
                    <a:pt x="1077" y="738"/>
                  </a:lnTo>
                  <a:lnTo>
                    <a:pt x="1036" y="735"/>
                  </a:lnTo>
                  <a:lnTo>
                    <a:pt x="992" y="732"/>
                  </a:lnTo>
                  <a:lnTo>
                    <a:pt x="945" y="728"/>
                  </a:lnTo>
                  <a:lnTo>
                    <a:pt x="896" y="723"/>
                  </a:lnTo>
                  <a:lnTo>
                    <a:pt x="845" y="717"/>
                  </a:lnTo>
                  <a:lnTo>
                    <a:pt x="792" y="711"/>
                  </a:lnTo>
                  <a:lnTo>
                    <a:pt x="739" y="704"/>
                  </a:lnTo>
                  <a:lnTo>
                    <a:pt x="685" y="696"/>
                  </a:lnTo>
                  <a:lnTo>
                    <a:pt x="631" y="686"/>
                  </a:lnTo>
                  <a:lnTo>
                    <a:pt x="576" y="676"/>
                  </a:lnTo>
                  <a:lnTo>
                    <a:pt x="521" y="664"/>
                  </a:lnTo>
                  <a:lnTo>
                    <a:pt x="468" y="652"/>
                  </a:lnTo>
                  <a:lnTo>
                    <a:pt x="416" y="637"/>
                  </a:lnTo>
                  <a:lnTo>
                    <a:pt x="364" y="622"/>
                  </a:lnTo>
                  <a:lnTo>
                    <a:pt x="315" y="606"/>
                  </a:lnTo>
                  <a:lnTo>
                    <a:pt x="267" y="587"/>
                  </a:lnTo>
                  <a:lnTo>
                    <a:pt x="223" y="568"/>
                  </a:lnTo>
                  <a:lnTo>
                    <a:pt x="181" y="547"/>
                  </a:lnTo>
                  <a:lnTo>
                    <a:pt x="142" y="524"/>
                  </a:lnTo>
                  <a:lnTo>
                    <a:pt x="108" y="500"/>
                  </a:lnTo>
                  <a:lnTo>
                    <a:pt x="77" y="474"/>
                  </a:lnTo>
                  <a:lnTo>
                    <a:pt x="50" y="446"/>
                  </a:lnTo>
                  <a:lnTo>
                    <a:pt x="29" y="416"/>
                  </a:lnTo>
                  <a:lnTo>
                    <a:pt x="11" y="385"/>
                  </a:lnTo>
                  <a:lnTo>
                    <a:pt x="0" y="351"/>
                  </a:lnTo>
                  <a:lnTo>
                    <a:pt x="0" y="3"/>
                  </a:lnTo>
                  <a:lnTo>
                    <a:pt x="39" y="33"/>
                  </a:lnTo>
                  <a:lnTo>
                    <a:pt x="83" y="62"/>
                  </a:lnTo>
                  <a:lnTo>
                    <a:pt x="134" y="89"/>
                  </a:lnTo>
                  <a:lnTo>
                    <a:pt x="190" y="116"/>
                  </a:lnTo>
                  <a:lnTo>
                    <a:pt x="253" y="140"/>
                  </a:lnTo>
                  <a:lnTo>
                    <a:pt x="320" y="164"/>
                  </a:lnTo>
                  <a:lnTo>
                    <a:pt x="392" y="185"/>
                  </a:lnTo>
                  <a:lnTo>
                    <a:pt x="470" y="205"/>
                  </a:lnTo>
                  <a:lnTo>
                    <a:pt x="551" y="222"/>
                  </a:lnTo>
                  <a:lnTo>
                    <a:pt x="637" y="237"/>
                  </a:lnTo>
                  <a:lnTo>
                    <a:pt x="726" y="251"/>
                  </a:lnTo>
                  <a:lnTo>
                    <a:pt x="818" y="262"/>
                  </a:lnTo>
                  <a:lnTo>
                    <a:pt x="913" y="271"/>
                  </a:lnTo>
                  <a:lnTo>
                    <a:pt x="1012" y="277"/>
                  </a:lnTo>
                  <a:lnTo>
                    <a:pt x="1113" y="281"/>
                  </a:lnTo>
                  <a:lnTo>
                    <a:pt x="1216" y="283"/>
                  </a:lnTo>
                  <a:lnTo>
                    <a:pt x="1320" y="281"/>
                  </a:lnTo>
                  <a:lnTo>
                    <a:pt x="1422" y="277"/>
                  </a:lnTo>
                  <a:lnTo>
                    <a:pt x="1520" y="271"/>
                  </a:lnTo>
                  <a:lnTo>
                    <a:pt x="1616" y="262"/>
                  </a:lnTo>
                  <a:lnTo>
                    <a:pt x="1709" y="251"/>
                  </a:lnTo>
                  <a:lnTo>
                    <a:pt x="1798" y="237"/>
                  </a:lnTo>
                  <a:lnTo>
                    <a:pt x="1884" y="221"/>
                  </a:lnTo>
                  <a:lnTo>
                    <a:pt x="1966" y="204"/>
                  </a:lnTo>
                  <a:lnTo>
                    <a:pt x="2043" y="184"/>
                  </a:lnTo>
                  <a:lnTo>
                    <a:pt x="2116" y="163"/>
                  </a:lnTo>
                  <a:lnTo>
                    <a:pt x="2183" y="139"/>
                  </a:lnTo>
                  <a:lnTo>
                    <a:pt x="2246" y="115"/>
                  </a:lnTo>
                  <a:lnTo>
                    <a:pt x="2302" y="88"/>
                  </a:lnTo>
                  <a:lnTo>
                    <a:pt x="2352" y="61"/>
                  </a:lnTo>
                  <a:lnTo>
                    <a:pt x="2397" y="31"/>
                  </a:lnTo>
                  <a:lnTo>
                    <a:pt x="24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6" name="Freeform 932">
              <a:extLst>
                <a:ext uri="{FF2B5EF4-FFF2-40B4-BE49-F238E27FC236}">
                  <a16:creationId xmlns:a16="http://schemas.microsoft.com/office/drawing/2014/main" id="{6A0B809A-3DC9-C53D-4A02-7EB9DD422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25" y="3141663"/>
              <a:ext cx="130175" cy="85725"/>
            </a:xfrm>
            <a:custGeom>
              <a:avLst/>
              <a:gdLst>
                <a:gd name="T0" fmla="*/ 1 w 1150"/>
                <a:gd name="T1" fmla="*/ 0 h 744"/>
                <a:gd name="T2" fmla="*/ 37 w 1150"/>
                <a:gd name="T3" fmla="*/ 30 h 744"/>
                <a:gd name="T4" fmla="*/ 80 w 1150"/>
                <a:gd name="T5" fmla="*/ 57 h 744"/>
                <a:gd name="T6" fmla="*/ 128 w 1150"/>
                <a:gd name="T7" fmla="*/ 84 h 744"/>
                <a:gd name="T8" fmla="*/ 181 w 1150"/>
                <a:gd name="T9" fmla="*/ 109 h 744"/>
                <a:gd name="T10" fmla="*/ 240 w 1150"/>
                <a:gd name="T11" fmla="*/ 133 h 744"/>
                <a:gd name="T12" fmla="*/ 303 w 1150"/>
                <a:gd name="T13" fmla="*/ 155 h 744"/>
                <a:gd name="T14" fmla="*/ 372 w 1150"/>
                <a:gd name="T15" fmla="*/ 177 h 744"/>
                <a:gd name="T16" fmla="*/ 444 w 1150"/>
                <a:gd name="T17" fmla="*/ 196 h 744"/>
                <a:gd name="T18" fmla="*/ 521 w 1150"/>
                <a:gd name="T19" fmla="*/ 214 h 744"/>
                <a:gd name="T20" fmla="*/ 602 w 1150"/>
                <a:gd name="T21" fmla="*/ 229 h 744"/>
                <a:gd name="T22" fmla="*/ 686 w 1150"/>
                <a:gd name="T23" fmla="*/ 243 h 744"/>
                <a:gd name="T24" fmla="*/ 773 w 1150"/>
                <a:gd name="T25" fmla="*/ 254 h 744"/>
                <a:gd name="T26" fmla="*/ 864 w 1150"/>
                <a:gd name="T27" fmla="*/ 265 h 744"/>
                <a:gd name="T28" fmla="*/ 957 w 1150"/>
                <a:gd name="T29" fmla="*/ 272 h 744"/>
                <a:gd name="T30" fmla="*/ 1052 w 1150"/>
                <a:gd name="T31" fmla="*/ 277 h 744"/>
                <a:gd name="T32" fmla="*/ 1150 w 1150"/>
                <a:gd name="T33" fmla="*/ 280 h 744"/>
                <a:gd name="T34" fmla="*/ 1113 w 1150"/>
                <a:gd name="T35" fmla="*/ 352 h 744"/>
                <a:gd name="T36" fmla="*/ 1080 w 1150"/>
                <a:gd name="T37" fmla="*/ 426 h 744"/>
                <a:gd name="T38" fmla="*/ 1051 w 1150"/>
                <a:gd name="T39" fmla="*/ 502 h 744"/>
                <a:gd name="T40" fmla="*/ 1028 w 1150"/>
                <a:gd name="T41" fmla="*/ 581 h 744"/>
                <a:gd name="T42" fmla="*/ 1009 w 1150"/>
                <a:gd name="T43" fmla="*/ 661 h 744"/>
                <a:gd name="T44" fmla="*/ 996 w 1150"/>
                <a:gd name="T45" fmla="*/ 744 h 744"/>
                <a:gd name="T46" fmla="*/ 908 w 1150"/>
                <a:gd name="T47" fmla="*/ 737 h 744"/>
                <a:gd name="T48" fmla="*/ 822 w 1150"/>
                <a:gd name="T49" fmla="*/ 728 h 744"/>
                <a:gd name="T50" fmla="*/ 739 w 1150"/>
                <a:gd name="T51" fmla="*/ 717 h 744"/>
                <a:gd name="T52" fmla="*/ 659 w 1150"/>
                <a:gd name="T53" fmla="*/ 703 h 744"/>
                <a:gd name="T54" fmla="*/ 582 w 1150"/>
                <a:gd name="T55" fmla="*/ 688 h 744"/>
                <a:gd name="T56" fmla="*/ 510 w 1150"/>
                <a:gd name="T57" fmla="*/ 672 h 744"/>
                <a:gd name="T58" fmla="*/ 440 w 1150"/>
                <a:gd name="T59" fmla="*/ 652 h 744"/>
                <a:gd name="T60" fmla="*/ 375 w 1150"/>
                <a:gd name="T61" fmla="*/ 632 h 744"/>
                <a:gd name="T62" fmla="*/ 313 w 1150"/>
                <a:gd name="T63" fmla="*/ 609 h 744"/>
                <a:gd name="T64" fmla="*/ 257 w 1150"/>
                <a:gd name="T65" fmla="*/ 586 h 744"/>
                <a:gd name="T66" fmla="*/ 206 w 1150"/>
                <a:gd name="T67" fmla="*/ 561 h 744"/>
                <a:gd name="T68" fmla="*/ 159 w 1150"/>
                <a:gd name="T69" fmla="*/ 535 h 744"/>
                <a:gd name="T70" fmla="*/ 118 w 1150"/>
                <a:gd name="T71" fmla="*/ 507 h 744"/>
                <a:gd name="T72" fmla="*/ 82 w 1150"/>
                <a:gd name="T73" fmla="*/ 478 h 744"/>
                <a:gd name="T74" fmla="*/ 52 w 1150"/>
                <a:gd name="T75" fmla="*/ 449 h 744"/>
                <a:gd name="T76" fmla="*/ 29 w 1150"/>
                <a:gd name="T77" fmla="*/ 418 h 744"/>
                <a:gd name="T78" fmla="*/ 11 w 1150"/>
                <a:gd name="T79" fmla="*/ 386 h 744"/>
                <a:gd name="T80" fmla="*/ 0 w 1150"/>
                <a:gd name="T81" fmla="*/ 354 h 744"/>
                <a:gd name="T82" fmla="*/ 1 w 1150"/>
                <a:gd name="T83" fmla="*/ 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50" h="744">
                  <a:moveTo>
                    <a:pt x="1" y="0"/>
                  </a:moveTo>
                  <a:lnTo>
                    <a:pt x="37" y="30"/>
                  </a:lnTo>
                  <a:lnTo>
                    <a:pt x="80" y="57"/>
                  </a:lnTo>
                  <a:lnTo>
                    <a:pt x="128" y="84"/>
                  </a:lnTo>
                  <a:lnTo>
                    <a:pt x="181" y="109"/>
                  </a:lnTo>
                  <a:lnTo>
                    <a:pt x="240" y="133"/>
                  </a:lnTo>
                  <a:lnTo>
                    <a:pt x="303" y="155"/>
                  </a:lnTo>
                  <a:lnTo>
                    <a:pt x="372" y="177"/>
                  </a:lnTo>
                  <a:lnTo>
                    <a:pt x="444" y="196"/>
                  </a:lnTo>
                  <a:lnTo>
                    <a:pt x="521" y="214"/>
                  </a:lnTo>
                  <a:lnTo>
                    <a:pt x="602" y="229"/>
                  </a:lnTo>
                  <a:lnTo>
                    <a:pt x="686" y="243"/>
                  </a:lnTo>
                  <a:lnTo>
                    <a:pt x="773" y="254"/>
                  </a:lnTo>
                  <a:lnTo>
                    <a:pt x="864" y="265"/>
                  </a:lnTo>
                  <a:lnTo>
                    <a:pt x="957" y="272"/>
                  </a:lnTo>
                  <a:lnTo>
                    <a:pt x="1052" y="277"/>
                  </a:lnTo>
                  <a:lnTo>
                    <a:pt x="1150" y="280"/>
                  </a:lnTo>
                  <a:lnTo>
                    <a:pt x="1113" y="352"/>
                  </a:lnTo>
                  <a:lnTo>
                    <a:pt x="1080" y="426"/>
                  </a:lnTo>
                  <a:lnTo>
                    <a:pt x="1051" y="502"/>
                  </a:lnTo>
                  <a:lnTo>
                    <a:pt x="1028" y="581"/>
                  </a:lnTo>
                  <a:lnTo>
                    <a:pt x="1009" y="661"/>
                  </a:lnTo>
                  <a:lnTo>
                    <a:pt x="996" y="744"/>
                  </a:lnTo>
                  <a:lnTo>
                    <a:pt x="908" y="737"/>
                  </a:lnTo>
                  <a:lnTo>
                    <a:pt x="822" y="728"/>
                  </a:lnTo>
                  <a:lnTo>
                    <a:pt x="739" y="717"/>
                  </a:lnTo>
                  <a:lnTo>
                    <a:pt x="659" y="703"/>
                  </a:lnTo>
                  <a:lnTo>
                    <a:pt x="582" y="688"/>
                  </a:lnTo>
                  <a:lnTo>
                    <a:pt x="510" y="672"/>
                  </a:lnTo>
                  <a:lnTo>
                    <a:pt x="440" y="652"/>
                  </a:lnTo>
                  <a:lnTo>
                    <a:pt x="375" y="632"/>
                  </a:lnTo>
                  <a:lnTo>
                    <a:pt x="313" y="609"/>
                  </a:lnTo>
                  <a:lnTo>
                    <a:pt x="257" y="586"/>
                  </a:lnTo>
                  <a:lnTo>
                    <a:pt x="206" y="561"/>
                  </a:lnTo>
                  <a:lnTo>
                    <a:pt x="159" y="535"/>
                  </a:lnTo>
                  <a:lnTo>
                    <a:pt x="118" y="507"/>
                  </a:lnTo>
                  <a:lnTo>
                    <a:pt x="82" y="478"/>
                  </a:lnTo>
                  <a:lnTo>
                    <a:pt x="52" y="449"/>
                  </a:lnTo>
                  <a:lnTo>
                    <a:pt x="29" y="418"/>
                  </a:lnTo>
                  <a:lnTo>
                    <a:pt x="11" y="386"/>
                  </a:lnTo>
                  <a:lnTo>
                    <a:pt x="0" y="35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7" name="Freeform 933">
              <a:extLst>
                <a:ext uri="{FF2B5EF4-FFF2-40B4-BE49-F238E27FC236}">
                  <a16:creationId xmlns:a16="http://schemas.microsoft.com/office/drawing/2014/main" id="{1B8E841A-2709-77CF-E6F3-A13E7FF28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25" y="3213100"/>
              <a:ext cx="122238" cy="85725"/>
            </a:xfrm>
            <a:custGeom>
              <a:avLst/>
              <a:gdLst>
                <a:gd name="T0" fmla="*/ 1 w 1080"/>
                <a:gd name="T1" fmla="*/ 0 h 751"/>
                <a:gd name="T2" fmla="*/ 38 w 1080"/>
                <a:gd name="T3" fmla="*/ 29 h 751"/>
                <a:gd name="T4" fmla="*/ 82 w 1080"/>
                <a:gd name="T5" fmla="*/ 58 h 751"/>
                <a:gd name="T6" fmla="*/ 131 w 1080"/>
                <a:gd name="T7" fmla="*/ 86 h 751"/>
                <a:gd name="T8" fmla="*/ 186 w 1080"/>
                <a:gd name="T9" fmla="*/ 111 h 751"/>
                <a:gd name="T10" fmla="*/ 247 w 1080"/>
                <a:gd name="T11" fmla="*/ 136 h 751"/>
                <a:gd name="T12" fmla="*/ 312 w 1080"/>
                <a:gd name="T13" fmla="*/ 158 h 751"/>
                <a:gd name="T14" fmla="*/ 383 w 1080"/>
                <a:gd name="T15" fmla="*/ 180 h 751"/>
                <a:gd name="T16" fmla="*/ 459 w 1080"/>
                <a:gd name="T17" fmla="*/ 199 h 751"/>
                <a:gd name="T18" fmla="*/ 537 w 1080"/>
                <a:gd name="T19" fmla="*/ 216 h 751"/>
                <a:gd name="T20" fmla="*/ 620 w 1080"/>
                <a:gd name="T21" fmla="*/ 233 h 751"/>
                <a:gd name="T22" fmla="*/ 707 w 1080"/>
                <a:gd name="T23" fmla="*/ 246 h 751"/>
                <a:gd name="T24" fmla="*/ 798 w 1080"/>
                <a:gd name="T25" fmla="*/ 258 h 751"/>
                <a:gd name="T26" fmla="*/ 891 w 1080"/>
                <a:gd name="T27" fmla="*/ 268 h 751"/>
                <a:gd name="T28" fmla="*/ 988 w 1080"/>
                <a:gd name="T29" fmla="*/ 275 h 751"/>
                <a:gd name="T30" fmla="*/ 988 w 1080"/>
                <a:gd name="T31" fmla="*/ 276 h 751"/>
                <a:gd name="T32" fmla="*/ 991 w 1080"/>
                <a:gd name="T33" fmla="*/ 359 h 751"/>
                <a:gd name="T34" fmla="*/ 998 w 1080"/>
                <a:gd name="T35" fmla="*/ 441 h 751"/>
                <a:gd name="T36" fmla="*/ 1011 w 1080"/>
                <a:gd name="T37" fmla="*/ 521 h 751"/>
                <a:gd name="T38" fmla="*/ 1030 w 1080"/>
                <a:gd name="T39" fmla="*/ 600 h 751"/>
                <a:gd name="T40" fmla="*/ 1052 w 1080"/>
                <a:gd name="T41" fmla="*/ 677 h 751"/>
                <a:gd name="T42" fmla="*/ 1080 w 1080"/>
                <a:gd name="T43" fmla="*/ 751 h 751"/>
                <a:gd name="T44" fmla="*/ 987 w 1080"/>
                <a:gd name="T45" fmla="*/ 746 h 751"/>
                <a:gd name="T46" fmla="*/ 897 w 1080"/>
                <a:gd name="T47" fmla="*/ 738 h 751"/>
                <a:gd name="T48" fmla="*/ 809 w 1080"/>
                <a:gd name="T49" fmla="*/ 728 h 751"/>
                <a:gd name="T50" fmla="*/ 724 w 1080"/>
                <a:gd name="T51" fmla="*/ 715 h 751"/>
                <a:gd name="T52" fmla="*/ 643 w 1080"/>
                <a:gd name="T53" fmla="*/ 701 h 751"/>
                <a:gd name="T54" fmla="*/ 565 w 1080"/>
                <a:gd name="T55" fmla="*/ 685 h 751"/>
                <a:gd name="T56" fmla="*/ 490 w 1080"/>
                <a:gd name="T57" fmla="*/ 666 h 751"/>
                <a:gd name="T58" fmla="*/ 421 w 1080"/>
                <a:gd name="T59" fmla="*/ 646 h 751"/>
                <a:gd name="T60" fmla="*/ 355 w 1080"/>
                <a:gd name="T61" fmla="*/ 624 h 751"/>
                <a:gd name="T62" fmla="*/ 295 w 1080"/>
                <a:gd name="T63" fmla="*/ 601 h 751"/>
                <a:gd name="T64" fmla="*/ 240 w 1080"/>
                <a:gd name="T65" fmla="*/ 575 h 751"/>
                <a:gd name="T66" fmla="*/ 188 w 1080"/>
                <a:gd name="T67" fmla="*/ 549 h 751"/>
                <a:gd name="T68" fmla="*/ 144 w 1080"/>
                <a:gd name="T69" fmla="*/ 521 h 751"/>
                <a:gd name="T70" fmla="*/ 104 w 1080"/>
                <a:gd name="T71" fmla="*/ 491 h 751"/>
                <a:gd name="T72" fmla="*/ 72 w 1080"/>
                <a:gd name="T73" fmla="*/ 461 h 751"/>
                <a:gd name="T74" fmla="*/ 45 w 1080"/>
                <a:gd name="T75" fmla="*/ 430 h 751"/>
                <a:gd name="T76" fmla="*/ 26 w 1080"/>
                <a:gd name="T77" fmla="*/ 397 h 751"/>
                <a:gd name="T78" fmla="*/ 12 w 1080"/>
                <a:gd name="T79" fmla="*/ 365 h 751"/>
                <a:gd name="T80" fmla="*/ 6 w 1080"/>
                <a:gd name="T81" fmla="*/ 331 h 751"/>
                <a:gd name="T82" fmla="*/ 3 w 1080"/>
                <a:gd name="T83" fmla="*/ 333 h 751"/>
                <a:gd name="T84" fmla="*/ 0 w 1080"/>
                <a:gd name="T85" fmla="*/ 336 h 751"/>
                <a:gd name="T86" fmla="*/ 1 w 1080"/>
                <a:gd name="T8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80" h="751">
                  <a:moveTo>
                    <a:pt x="1" y="0"/>
                  </a:moveTo>
                  <a:lnTo>
                    <a:pt x="38" y="29"/>
                  </a:lnTo>
                  <a:lnTo>
                    <a:pt x="82" y="58"/>
                  </a:lnTo>
                  <a:lnTo>
                    <a:pt x="131" y="86"/>
                  </a:lnTo>
                  <a:lnTo>
                    <a:pt x="186" y="111"/>
                  </a:lnTo>
                  <a:lnTo>
                    <a:pt x="247" y="136"/>
                  </a:lnTo>
                  <a:lnTo>
                    <a:pt x="312" y="158"/>
                  </a:lnTo>
                  <a:lnTo>
                    <a:pt x="383" y="180"/>
                  </a:lnTo>
                  <a:lnTo>
                    <a:pt x="459" y="199"/>
                  </a:lnTo>
                  <a:lnTo>
                    <a:pt x="537" y="216"/>
                  </a:lnTo>
                  <a:lnTo>
                    <a:pt x="620" y="233"/>
                  </a:lnTo>
                  <a:lnTo>
                    <a:pt x="707" y="246"/>
                  </a:lnTo>
                  <a:lnTo>
                    <a:pt x="798" y="258"/>
                  </a:lnTo>
                  <a:lnTo>
                    <a:pt x="891" y="268"/>
                  </a:lnTo>
                  <a:lnTo>
                    <a:pt x="988" y="275"/>
                  </a:lnTo>
                  <a:lnTo>
                    <a:pt x="988" y="276"/>
                  </a:lnTo>
                  <a:lnTo>
                    <a:pt x="991" y="359"/>
                  </a:lnTo>
                  <a:lnTo>
                    <a:pt x="998" y="441"/>
                  </a:lnTo>
                  <a:lnTo>
                    <a:pt x="1011" y="521"/>
                  </a:lnTo>
                  <a:lnTo>
                    <a:pt x="1030" y="600"/>
                  </a:lnTo>
                  <a:lnTo>
                    <a:pt x="1052" y="677"/>
                  </a:lnTo>
                  <a:lnTo>
                    <a:pt x="1080" y="751"/>
                  </a:lnTo>
                  <a:lnTo>
                    <a:pt x="987" y="746"/>
                  </a:lnTo>
                  <a:lnTo>
                    <a:pt x="897" y="738"/>
                  </a:lnTo>
                  <a:lnTo>
                    <a:pt x="809" y="728"/>
                  </a:lnTo>
                  <a:lnTo>
                    <a:pt x="724" y="715"/>
                  </a:lnTo>
                  <a:lnTo>
                    <a:pt x="643" y="701"/>
                  </a:lnTo>
                  <a:lnTo>
                    <a:pt x="565" y="685"/>
                  </a:lnTo>
                  <a:lnTo>
                    <a:pt x="490" y="666"/>
                  </a:lnTo>
                  <a:lnTo>
                    <a:pt x="421" y="646"/>
                  </a:lnTo>
                  <a:lnTo>
                    <a:pt x="355" y="624"/>
                  </a:lnTo>
                  <a:lnTo>
                    <a:pt x="295" y="601"/>
                  </a:lnTo>
                  <a:lnTo>
                    <a:pt x="240" y="575"/>
                  </a:lnTo>
                  <a:lnTo>
                    <a:pt x="188" y="549"/>
                  </a:lnTo>
                  <a:lnTo>
                    <a:pt x="144" y="521"/>
                  </a:lnTo>
                  <a:lnTo>
                    <a:pt x="104" y="491"/>
                  </a:lnTo>
                  <a:lnTo>
                    <a:pt x="72" y="461"/>
                  </a:lnTo>
                  <a:lnTo>
                    <a:pt x="45" y="430"/>
                  </a:lnTo>
                  <a:lnTo>
                    <a:pt x="26" y="397"/>
                  </a:lnTo>
                  <a:lnTo>
                    <a:pt x="12" y="365"/>
                  </a:lnTo>
                  <a:lnTo>
                    <a:pt x="6" y="331"/>
                  </a:lnTo>
                  <a:lnTo>
                    <a:pt x="3" y="333"/>
                  </a:lnTo>
                  <a:lnTo>
                    <a:pt x="0" y="336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8" name="Freeform 934">
              <a:extLst>
                <a:ext uri="{FF2B5EF4-FFF2-40B4-BE49-F238E27FC236}">
                  <a16:creationId xmlns:a16="http://schemas.microsoft.com/office/drawing/2014/main" id="{36A4C927-1B87-1723-B141-76E60E6E7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25" y="3284538"/>
              <a:ext cx="179388" cy="84138"/>
            </a:xfrm>
            <a:custGeom>
              <a:avLst/>
              <a:gdLst>
                <a:gd name="T0" fmla="*/ 0 w 1586"/>
                <a:gd name="T1" fmla="*/ 0 h 750"/>
                <a:gd name="T2" fmla="*/ 36 w 1586"/>
                <a:gd name="T3" fmla="*/ 30 h 750"/>
                <a:gd name="T4" fmla="*/ 77 w 1586"/>
                <a:gd name="T5" fmla="*/ 59 h 750"/>
                <a:gd name="T6" fmla="*/ 124 w 1586"/>
                <a:gd name="T7" fmla="*/ 86 h 750"/>
                <a:gd name="T8" fmla="*/ 177 w 1586"/>
                <a:gd name="T9" fmla="*/ 113 h 750"/>
                <a:gd name="T10" fmla="*/ 235 w 1586"/>
                <a:gd name="T11" fmla="*/ 137 h 750"/>
                <a:gd name="T12" fmla="*/ 300 w 1586"/>
                <a:gd name="T13" fmla="*/ 161 h 750"/>
                <a:gd name="T14" fmla="*/ 368 w 1586"/>
                <a:gd name="T15" fmla="*/ 182 h 750"/>
                <a:gd name="T16" fmla="*/ 441 w 1586"/>
                <a:gd name="T17" fmla="*/ 203 h 750"/>
                <a:gd name="T18" fmla="*/ 519 w 1586"/>
                <a:gd name="T19" fmla="*/ 220 h 750"/>
                <a:gd name="T20" fmla="*/ 601 w 1586"/>
                <a:gd name="T21" fmla="*/ 237 h 750"/>
                <a:gd name="T22" fmla="*/ 686 w 1586"/>
                <a:gd name="T23" fmla="*/ 252 h 750"/>
                <a:gd name="T24" fmla="*/ 775 w 1586"/>
                <a:gd name="T25" fmla="*/ 264 h 750"/>
                <a:gd name="T26" fmla="*/ 867 w 1586"/>
                <a:gd name="T27" fmla="*/ 273 h 750"/>
                <a:gd name="T28" fmla="*/ 962 w 1586"/>
                <a:gd name="T29" fmla="*/ 282 h 750"/>
                <a:gd name="T30" fmla="*/ 1059 w 1586"/>
                <a:gd name="T31" fmla="*/ 287 h 750"/>
                <a:gd name="T32" fmla="*/ 1159 w 1586"/>
                <a:gd name="T33" fmla="*/ 290 h 750"/>
                <a:gd name="T34" fmla="*/ 1201 w 1586"/>
                <a:gd name="T35" fmla="*/ 356 h 750"/>
                <a:gd name="T36" fmla="*/ 1245 w 1586"/>
                <a:gd name="T37" fmla="*/ 419 h 750"/>
                <a:gd name="T38" fmla="*/ 1294 w 1586"/>
                <a:gd name="T39" fmla="*/ 479 h 750"/>
                <a:gd name="T40" fmla="*/ 1346 w 1586"/>
                <a:gd name="T41" fmla="*/ 536 h 750"/>
                <a:gd name="T42" fmla="*/ 1401 w 1586"/>
                <a:gd name="T43" fmla="*/ 590 h 750"/>
                <a:gd name="T44" fmla="*/ 1460 w 1586"/>
                <a:gd name="T45" fmla="*/ 640 h 750"/>
                <a:gd name="T46" fmla="*/ 1522 w 1586"/>
                <a:gd name="T47" fmla="*/ 687 h 750"/>
                <a:gd name="T48" fmla="*/ 1586 w 1586"/>
                <a:gd name="T49" fmla="*/ 730 h 750"/>
                <a:gd name="T50" fmla="*/ 1498 w 1586"/>
                <a:gd name="T51" fmla="*/ 739 h 750"/>
                <a:gd name="T52" fmla="*/ 1407 w 1586"/>
                <a:gd name="T53" fmla="*/ 745 h 750"/>
                <a:gd name="T54" fmla="*/ 1313 w 1586"/>
                <a:gd name="T55" fmla="*/ 749 h 750"/>
                <a:gd name="T56" fmla="*/ 1218 w 1586"/>
                <a:gd name="T57" fmla="*/ 750 h 750"/>
                <a:gd name="T58" fmla="*/ 1123 w 1586"/>
                <a:gd name="T59" fmla="*/ 749 h 750"/>
                <a:gd name="T60" fmla="*/ 1030 w 1586"/>
                <a:gd name="T61" fmla="*/ 745 h 750"/>
                <a:gd name="T62" fmla="*/ 939 w 1586"/>
                <a:gd name="T63" fmla="*/ 739 h 750"/>
                <a:gd name="T64" fmla="*/ 851 w 1586"/>
                <a:gd name="T65" fmla="*/ 730 h 750"/>
                <a:gd name="T66" fmla="*/ 765 w 1586"/>
                <a:gd name="T67" fmla="*/ 719 h 750"/>
                <a:gd name="T68" fmla="*/ 683 w 1586"/>
                <a:gd name="T69" fmla="*/ 706 h 750"/>
                <a:gd name="T70" fmla="*/ 603 w 1586"/>
                <a:gd name="T71" fmla="*/ 690 h 750"/>
                <a:gd name="T72" fmla="*/ 527 w 1586"/>
                <a:gd name="T73" fmla="*/ 674 h 750"/>
                <a:gd name="T74" fmla="*/ 455 w 1586"/>
                <a:gd name="T75" fmla="*/ 655 h 750"/>
                <a:gd name="T76" fmla="*/ 389 w 1586"/>
                <a:gd name="T77" fmla="*/ 634 h 750"/>
                <a:gd name="T78" fmla="*/ 325 w 1586"/>
                <a:gd name="T79" fmla="*/ 612 h 750"/>
                <a:gd name="T80" fmla="*/ 267 w 1586"/>
                <a:gd name="T81" fmla="*/ 588 h 750"/>
                <a:gd name="T82" fmla="*/ 214 w 1586"/>
                <a:gd name="T83" fmla="*/ 563 h 750"/>
                <a:gd name="T84" fmla="*/ 166 w 1586"/>
                <a:gd name="T85" fmla="*/ 536 h 750"/>
                <a:gd name="T86" fmla="*/ 124 w 1586"/>
                <a:gd name="T87" fmla="*/ 507 h 750"/>
                <a:gd name="T88" fmla="*/ 87 w 1586"/>
                <a:gd name="T89" fmla="*/ 479 h 750"/>
                <a:gd name="T90" fmla="*/ 56 w 1586"/>
                <a:gd name="T91" fmla="*/ 448 h 750"/>
                <a:gd name="T92" fmla="*/ 32 w 1586"/>
                <a:gd name="T93" fmla="*/ 416 h 750"/>
                <a:gd name="T94" fmla="*/ 14 w 1586"/>
                <a:gd name="T95" fmla="*/ 385 h 750"/>
                <a:gd name="T96" fmla="*/ 3 w 1586"/>
                <a:gd name="T97" fmla="*/ 351 h 750"/>
                <a:gd name="T98" fmla="*/ 0 w 1586"/>
                <a:gd name="T99" fmla="*/ 317 h 750"/>
                <a:gd name="T100" fmla="*/ 0 w 1586"/>
                <a:gd name="T101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6" h="750">
                  <a:moveTo>
                    <a:pt x="0" y="0"/>
                  </a:moveTo>
                  <a:lnTo>
                    <a:pt x="36" y="30"/>
                  </a:lnTo>
                  <a:lnTo>
                    <a:pt x="77" y="59"/>
                  </a:lnTo>
                  <a:lnTo>
                    <a:pt x="124" y="86"/>
                  </a:lnTo>
                  <a:lnTo>
                    <a:pt x="177" y="113"/>
                  </a:lnTo>
                  <a:lnTo>
                    <a:pt x="235" y="137"/>
                  </a:lnTo>
                  <a:lnTo>
                    <a:pt x="300" y="161"/>
                  </a:lnTo>
                  <a:lnTo>
                    <a:pt x="368" y="182"/>
                  </a:lnTo>
                  <a:lnTo>
                    <a:pt x="441" y="203"/>
                  </a:lnTo>
                  <a:lnTo>
                    <a:pt x="519" y="220"/>
                  </a:lnTo>
                  <a:lnTo>
                    <a:pt x="601" y="237"/>
                  </a:lnTo>
                  <a:lnTo>
                    <a:pt x="686" y="252"/>
                  </a:lnTo>
                  <a:lnTo>
                    <a:pt x="775" y="264"/>
                  </a:lnTo>
                  <a:lnTo>
                    <a:pt x="867" y="273"/>
                  </a:lnTo>
                  <a:lnTo>
                    <a:pt x="962" y="282"/>
                  </a:lnTo>
                  <a:lnTo>
                    <a:pt x="1059" y="287"/>
                  </a:lnTo>
                  <a:lnTo>
                    <a:pt x="1159" y="290"/>
                  </a:lnTo>
                  <a:lnTo>
                    <a:pt x="1201" y="356"/>
                  </a:lnTo>
                  <a:lnTo>
                    <a:pt x="1245" y="419"/>
                  </a:lnTo>
                  <a:lnTo>
                    <a:pt x="1294" y="479"/>
                  </a:lnTo>
                  <a:lnTo>
                    <a:pt x="1346" y="536"/>
                  </a:lnTo>
                  <a:lnTo>
                    <a:pt x="1401" y="590"/>
                  </a:lnTo>
                  <a:lnTo>
                    <a:pt x="1460" y="640"/>
                  </a:lnTo>
                  <a:lnTo>
                    <a:pt x="1522" y="687"/>
                  </a:lnTo>
                  <a:lnTo>
                    <a:pt x="1586" y="730"/>
                  </a:lnTo>
                  <a:lnTo>
                    <a:pt x="1498" y="739"/>
                  </a:lnTo>
                  <a:lnTo>
                    <a:pt x="1407" y="745"/>
                  </a:lnTo>
                  <a:lnTo>
                    <a:pt x="1313" y="749"/>
                  </a:lnTo>
                  <a:lnTo>
                    <a:pt x="1218" y="750"/>
                  </a:lnTo>
                  <a:lnTo>
                    <a:pt x="1123" y="749"/>
                  </a:lnTo>
                  <a:lnTo>
                    <a:pt x="1030" y="745"/>
                  </a:lnTo>
                  <a:lnTo>
                    <a:pt x="939" y="739"/>
                  </a:lnTo>
                  <a:lnTo>
                    <a:pt x="851" y="730"/>
                  </a:lnTo>
                  <a:lnTo>
                    <a:pt x="765" y="719"/>
                  </a:lnTo>
                  <a:lnTo>
                    <a:pt x="683" y="706"/>
                  </a:lnTo>
                  <a:lnTo>
                    <a:pt x="603" y="690"/>
                  </a:lnTo>
                  <a:lnTo>
                    <a:pt x="527" y="674"/>
                  </a:lnTo>
                  <a:lnTo>
                    <a:pt x="455" y="655"/>
                  </a:lnTo>
                  <a:lnTo>
                    <a:pt x="389" y="634"/>
                  </a:lnTo>
                  <a:lnTo>
                    <a:pt x="325" y="612"/>
                  </a:lnTo>
                  <a:lnTo>
                    <a:pt x="267" y="588"/>
                  </a:lnTo>
                  <a:lnTo>
                    <a:pt x="214" y="563"/>
                  </a:lnTo>
                  <a:lnTo>
                    <a:pt x="166" y="536"/>
                  </a:lnTo>
                  <a:lnTo>
                    <a:pt x="124" y="507"/>
                  </a:lnTo>
                  <a:lnTo>
                    <a:pt x="87" y="479"/>
                  </a:lnTo>
                  <a:lnTo>
                    <a:pt x="56" y="448"/>
                  </a:lnTo>
                  <a:lnTo>
                    <a:pt x="32" y="416"/>
                  </a:lnTo>
                  <a:lnTo>
                    <a:pt x="14" y="385"/>
                  </a:lnTo>
                  <a:lnTo>
                    <a:pt x="3" y="351"/>
                  </a:lnTo>
                  <a:lnTo>
                    <a:pt x="0" y="3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9" name="Freeform 935">
              <a:extLst>
                <a:ext uri="{FF2B5EF4-FFF2-40B4-BE49-F238E27FC236}">
                  <a16:creationId xmlns:a16="http://schemas.microsoft.com/office/drawing/2014/main" id="{C7E8F2C3-D891-984B-B9F2-565B77AB9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25" y="2987675"/>
              <a:ext cx="276225" cy="98425"/>
            </a:xfrm>
            <a:custGeom>
              <a:avLst/>
              <a:gdLst>
                <a:gd name="T0" fmla="*/ 1315 w 2440"/>
                <a:gd name="T1" fmla="*/ 1 h 864"/>
                <a:gd name="T2" fmla="*/ 1499 w 2440"/>
                <a:gd name="T3" fmla="*/ 11 h 864"/>
                <a:gd name="T4" fmla="*/ 1673 w 2440"/>
                <a:gd name="T5" fmla="*/ 31 h 864"/>
                <a:gd name="T6" fmla="*/ 1836 w 2440"/>
                <a:gd name="T7" fmla="*/ 58 h 864"/>
                <a:gd name="T8" fmla="*/ 1982 w 2440"/>
                <a:gd name="T9" fmla="*/ 94 h 864"/>
                <a:gd name="T10" fmla="*/ 2113 w 2440"/>
                <a:gd name="T11" fmla="*/ 138 h 864"/>
                <a:gd name="T12" fmla="*/ 2225 w 2440"/>
                <a:gd name="T13" fmla="*/ 187 h 864"/>
                <a:gd name="T14" fmla="*/ 2316 w 2440"/>
                <a:gd name="T15" fmla="*/ 241 h 864"/>
                <a:gd name="T16" fmla="*/ 2384 w 2440"/>
                <a:gd name="T17" fmla="*/ 302 h 864"/>
                <a:gd name="T18" fmla="*/ 2426 w 2440"/>
                <a:gd name="T19" fmla="*/ 365 h 864"/>
                <a:gd name="T20" fmla="*/ 2440 w 2440"/>
                <a:gd name="T21" fmla="*/ 431 h 864"/>
                <a:gd name="T22" fmla="*/ 2426 w 2440"/>
                <a:gd name="T23" fmla="*/ 499 h 864"/>
                <a:gd name="T24" fmla="*/ 2384 w 2440"/>
                <a:gd name="T25" fmla="*/ 562 h 864"/>
                <a:gd name="T26" fmla="*/ 2316 w 2440"/>
                <a:gd name="T27" fmla="*/ 622 h 864"/>
                <a:gd name="T28" fmla="*/ 2225 w 2440"/>
                <a:gd name="T29" fmla="*/ 677 h 864"/>
                <a:gd name="T30" fmla="*/ 2113 w 2440"/>
                <a:gd name="T31" fmla="*/ 726 h 864"/>
                <a:gd name="T32" fmla="*/ 1982 w 2440"/>
                <a:gd name="T33" fmla="*/ 769 h 864"/>
                <a:gd name="T34" fmla="*/ 1836 w 2440"/>
                <a:gd name="T35" fmla="*/ 805 h 864"/>
                <a:gd name="T36" fmla="*/ 1673 w 2440"/>
                <a:gd name="T37" fmla="*/ 833 h 864"/>
                <a:gd name="T38" fmla="*/ 1499 w 2440"/>
                <a:gd name="T39" fmla="*/ 853 h 864"/>
                <a:gd name="T40" fmla="*/ 1315 w 2440"/>
                <a:gd name="T41" fmla="*/ 862 h 864"/>
                <a:gd name="T42" fmla="*/ 1125 w 2440"/>
                <a:gd name="T43" fmla="*/ 862 h 864"/>
                <a:gd name="T44" fmla="*/ 941 w 2440"/>
                <a:gd name="T45" fmla="*/ 853 h 864"/>
                <a:gd name="T46" fmla="*/ 767 w 2440"/>
                <a:gd name="T47" fmla="*/ 833 h 864"/>
                <a:gd name="T48" fmla="*/ 605 w 2440"/>
                <a:gd name="T49" fmla="*/ 805 h 864"/>
                <a:gd name="T50" fmla="*/ 457 w 2440"/>
                <a:gd name="T51" fmla="*/ 769 h 864"/>
                <a:gd name="T52" fmla="*/ 326 w 2440"/>
                <a:gd name="T53" fmla="*/ 726 h 864"/>
                <a:gd name="T54" fmla="*/ 215 w 2440"/>
                <a:gd name="T55" fmla="*/ 677 h 864"/>
                <a:gd name="T56" fmla="*/ 125 w 2440"/>
                <a:gd name="T57" fmla="*/ 622 h 864"/>
                <a:gd name="T58" fmla="*/ 57 w 2440"/>
                <a:gd name="T59" fmla="*/ 562 h 864"/>
                <a:gd name="T60" fmla="*/ 15 w 2440"/>
                <a:gd name="T61" fmla="*/ 499 h 864"/>
                <a:gd name="T62" fmla="*/ 0 w 2440"/>
                <a:gd name="T63" fmla="*/ 431 h 864"/>
                <a:gd name="T64" fmla="*/ 15 w 2440"/>
                <a:gd name="T65" fmla="*/ 365 h 864"/>
                <a:gd name="T66" fmla="*/ 57 w 2440"/>
                <a:gd name="T67" fmla="*/ 302 h 864"/>
                <a:gd name="T68" fmla="*/ 125 w 2440"/>
                <a:gd name="T69" fmla="*/ 241 h 864"/>
                <a:gd name="T70" fmla="*/ 215 w 2440"/>
                <a:gd name="T71" fmla="*/ 187 h 864"/>
                <a:gd name="T72" fmla="*/ 326 w 2440"/>
                <a:gd name="T73" fmla="*/ 138 h 864"/>
                <a:gd name="T74" fmla="*/ 457 w 2440"/>
                <a:gd name="T75" fmla="*/ 94 h 864"/>
                <a:gd name="T76" fmla="*/ 605 w 2440"/>
                <a:gd name="T77" fmla="*/ 58 h 864"/>
                <a:gd name="T78" fmla="*/ 767 w 2440"/>
                <a:gd name="T79" fmla="*/ 31 h 864"/>
                <a:gd name="T80" fmla="*/ 941 w 2440"/>
                <a:gd name="T81" fmla="*/ 11 h 864"/>
                <a:gd name="T82" fmla="*/ 1125 w 2440"/>
                <a:gd name="T83" fmla="*/ 1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0" h="864">
                  <a:moveTo>
                    <a:pt x="1220" y="0"/>
                  </a:moveTo>
                  <a:lnTo>
                    <a:pt x="1315" y="1"/>
                  </a:lnTo>
                  <a:lnTo>
                    <a:pt x="1408" y="5"/>
                  </a:lnTo>
                  <a:lnTo>
                    <a:pt x="1499" y="11"/>
                  </a:lnTo>
                  <a:lnTo>
                    <a:pt x="1588" y="19"/>
                  </a:lnTo>
                  <a:lnTo>
                    <a:pt x="1673" y="31"/>
                  </a:lnTo>
                  <a:lnTo>
                    <a:pt x="1756" y="44"/>
                  </a:lnTo>
                  <a:lnTo>
                    <a:pt x="1836" y="58"/>
                  </a:lnTo>
                  <a:lnTo>
                    <a:pt x="1911" y="76"/>
                  </a:lnTo>
                  <a:lnTo>
                    <a:pt x="1982" y="94"/>
                  </a:lnTo>
                  <a:lnTo>
                    <a:pt x="2050" y="116"/>
                  </a:lnTo>
                  <a:lnTo>
                    <a:pt x="2113" y="138"/>
                  </a:lnTo>
                  <a:lnTo>
                    <a:pt x="2172" y="162"/>
                  </a:lnTo>
                  <a:lnTo>
                    <a:pt x="2225" y="187"/>
                  </a:lnTo>
                  <a:lnTo>
                    <a:pt x="2273" y="214"/>
                  </a:lnTo>
                  <a:lnTo>
                    <a:pt x="2316" y="241"/>
                  </a:lnTo>
                  <a:lnTo>
                    <a:pt x="2353" y="271"/>
                  </a:lnTo>
                  <a:lnTo>
                    <a:pt x="2384" y="302"/>
                  </a:lnTo>
                  <a:lnTo>
                    <a:pt x="2407" y="332"/>
                  </a:lnTo>
                  <a:lnTo>
                    <a:pt x="2426" y="365"/>
                  </a:lnTo>
                  <a:lnTo>
                    <a:pt x="2436" y="398"/>
                  </a:lnTo>
                  <a:lnTo>
                    <a:pt x="2440" y="431"/>
                  </a:lnTo>
                  <a:lnTo>
                    <a:pt x="2436" y="465"/>
                  </a:lnTo>
                  <a:lnTo>
                    <a:pt x="2426" y="499"/>
                  </a:lnTo>
                  <a:lnTo>
                    <a:pt x="2407" y="531"/>
                  </a:lnTo>
                  <a:lnTo>
                    <a:pt x="2384" y="562"/>
                  </a:lnTo>
                  <a:lnTo>
                    <a:pt x="2353" y="592"/>
                  </a:lnTo>
                  <a:lnTo>
                    <a:pt x="2316" y="622"/>
                  </a:lnTo>
                  <a:lnTo>
                    <a:pt x="2273" y="649"/>
                  </a:lnTo>
                  <a:lnTo>
                    <a:pt x="2225" y="677"/>
                  </a:lnTo>
                  <a:lnTo>
                    <a:pt x="2172" y="701"/>
                  </a:lnTo>
                  <a:lnTo>
                    <a:pt x="2113" y="726"/>
                  </a:lnTo>
                  <a:lnTo>
                    <a:pt x="2050" y="748"/>
                  </a:lnTo>
                  <a:lnTo>
                    <a:pt x="1982" y="769"/>
                  </a:lnTo>
                  <a:lnTo>
                    <a:pt x="1911" y="787"/>
                  </a:lnTo>
                  <a:lnTo>
                    <a:pt x="1836" y="805"/>
                  </a:lnTo>
                  <a:lnTo>
                    <a:pt x="1756" y="820"/>
                  </a:lnTo>
                  <a:lnTo>
                    <a:pt x="1673" y="833"/>
                  </a:lnTo>
                  <a:lnTo>
                    <a:pt x="1588" y="844"/>
                  </a:lnTo>
                  <a:lnTo>
                    <a:pt x="1499" y="853"/>
                  </a:lnTo>
                  <a:lnTo>
                    <a:pt x="1408" y="859"/>
                  </a:lnTo>
                  <a:lnTo>
                    <a:pt x="1315" y="862"/>
                  </a:lnTo>
                  <a:lnTo>
                    <a:pt x="1220" y="864"/>
                  </a:lnTo>
                  <a:lnTo>
                    <a:pt x="1125" y="862"/>
                  </a:lnTo>
                  <a:lnTo>
                    <a:pt x="1032" y="859"/>
                  </a:lnTo>
                  <a:lnTo>
                    <a:pt x="941" y="853"/>
                  </a:lnTo>
                  <a:lnTo>
                    <a:pt x="851" y="844"/>
                  </a:lnTo>
                  <a:lnTo>
                    <a:pt x="767" y="833"/>
                  </a:lnTo>
                  <a:lnTo>
                    <a:pt x="684" y="820"/>
                  </a:lnTo>
                  <a:lnTo>
                    <a:pt x="605" y="805"/>
                  </a:lnTo>
                  <a:lnTo>
                    <a:pt x="529" y="787"/>
                  </a:lnTo>
                  <a:lnTo>
                    <a:pt x="457" y="769"/>
                  </a:lnTo>
                  <a:lnTo>
                    <a:pt x="390" y="748"/>
                  </a:lnTo>
                  <a:lnTo>
                    <a:pt x="326" y="726"/>
                  </a:lnTo>
                  <a:lnTo>
                    <a:pt x="268" y="701"/>
                  </a:lnTo>
                  <a:lnTo>
                    <a:pt x="215" y="677"/>
                  </a:lnTo>
                  <a:lnTo>
                    <a:pt x="167" y="649"/>
                  </a:lnTo>
                  <a:lnTo>
                    <a:pt x="125" y="622"/>
                  </a:lnTo>
                  <a:lnTo>
                    <a:pt x="88" y="592"/>
                  </a:lnTo>
                  <a:lnTo>
                    <a:pt x="57" y="562"/>
                  </a:lnTo>
                  <a:lnTo>
                    <a:pt x="33" y="531"/>
                  </a:lnTo>
                  <a:lnTo>
                    <a:pt x="15" y="499"/>
                  </a:lnTo>
                  <a:lnTo>
                    <a:pt x="4" y="465"/>
                  </a:lnTo>
                  <a:lnTo>
                    <a:pt x="0" y="431"/>
                  </a:lnTo>
                  <a:lnTo>
                    <a:pt x="4" y="398"/>
                  </a:lnTo>
                  <a:lnTo>
                    <a:pt x="15" y="365"/>
                  </a:lnTo>
                  <a:lnTo>
                    <a:pt x="33" y="332"/>
                  </a:lnTo>
                  <a:lnTo>
                    <a:pt x="57" y="302"/>
                  </a:lnTo>
                  <a:lnTo>
                    <a:pt x="88" y="271"/>
                  </a:lnTo>
                  <a:lnTo>
                    <a:pt x="125" y="241"/>
                  </a:lnTo>
                  <a:lnTo>
                    <a:pt x="167" y="214"/>
                  </a:lnTo>
                  <a:lnTo>
                    <a:pt x="215" y="187"/>
                  </a:lnTo>
                  <a:lnTo>
                    <a:pt x="268" y="162"/>
                  </a:lnTo>
                  <a:lnTo>
                    <a:pt x="326" y="138"/>
                  </a:lnTo>
                  <a:lnTo>
                    <a:pt x="390" y="116"/>
                  </a:lnTo>
                  <a:lnTo>
                    <a:pt x="457" y="94"/>
                  </a:lnTo>
                  <a:lnTo>
                    <a:pt x="529" y="76"/>
                  </a:lnTo>
                  <a:lnTo>
                    <a:pt x="605" y="58"/>
                  </a:lnTo>
                  <a:lnTo>
                    <a:pt x="684" y="44"/>
                  </a:lnTo>
                  <a:lnTo>
                    <a:pt x="767" y="31"/>
                  </a:lnTo>
                  <a:lnTo>
                    <a:pt x="851" y="19"/>
                  </a:lnTo>
                  <a:lnTo>
                    <a:pt x="941" y="11"/>
                  </a:lnTo>
                  <a:lnTo>
                    <a:pt x="1032" y="5"/>
                  </a:lnTo>
                  <a:lnTo>
                    <a:pt x="1125" y="1"/>
                  </a:lnTo>
                  <a:lnTo>
                    <a:pt x="1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0" name="Freeform 936">
              <a:extLst>
                <a:ext uri="{FF2B5EF4-FFF2-40B4-BE49-F238E27FC236}">
                  <a16:creationId xmlns:a16="http://schemas.microsoft.com/office/drawing/2014/main" id="{28BA7BE1-87AF-B975-30A7-6682099A7B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0888" y="3121025"/>
              <a:ext cx="249238" cy="247650"/>
            </a:xfrm>
            <a:custGeom>
              <a:avLst/>
              <a:gdLst>
                <a:gd name="T0" fmla="*/ 1036 w 2198"/>
                <a:gd name="T1" fmla="*/ 364 h 2196"/>
                <a:gd name="T2" fmla="*/ 998 w 2198"/>
                <a:gd name="T3" fmla="*/ 442 h 2196"/>
                <a:gd name="T4" fmla="*/ 881 w 2198"/>
                <a:gd name="T5" fmla="*/ 573 h 2196"/>
                <a:gd name="T6" fmla="*/ 775 w 2198"/>
                <a:gd name="T7" fmla="*/ 713 h 2196"/>
                <a:gd name="T8" fmla="*/ 752 w 2198"/>
                <a:gd name="T9" fmla="*/ 894 h 2196"/>
                <a:gd name="T10" fmla="*/ 821 w 2198"/>
                <a:gd name="T11" fmla="*/ 1061 h 2196"/>
                <a:gd name="T12" fmla="*/ 963 w 2198"/>
                <a:gd name="T13" fmla="*/ 1170 h 2196"/>
                <a:gd name="T14" fmla="*/ 1129 w 2198"/>
                <a:gd name="T15" fmla="*/ 1201 h 2196"/>
                <a:gd name="T16" fmla="*/ 1223 w 2198"/>
                <a:gd name="T17" fmla="*/ 1264 h 2196"/>
                <a:gd name="T18" fmla="*/ 1246 w 2198"/>
                <a:gd name="T19" fmla="*/ 1377 h 2196"/>
                <a:gd name="T20" fmla="*/ 1188 w 2198"/>
                <a:gd name="T21" fmla="*/ 1469 h 2196"/>
                <a:gd name="T22" fmla="*/ 1105 w 2198"/>
                <a:gd name="T23" fmla="*/ 1498 h 2196"/>
                <a:gd name="T24" fmla="*/ 1046 w 2198"/>
                <a:gd name="T25" fmla="*/ 1484 h 2196"/>
                <a:gd name="T26" fmla="*/ 971 w 2198"/>
                <a:gd name="T27" fmla="*/ 1437 h 2196"/>
                <a:gd name="T28" fmla="*/ 886 w 2198"/>
                <a:gd name="T29" fmla="*/ 1425 h 2196"/>
                <a:gd name="T30" fmla="*/ 822 w 2198"/>
                <a:gd name="T31" fmla="*/ 1484 h 2196"/>
                <a:gd name="T32" fmla="*/ 830 w 2198"/>
                <a:gd name="T33" fmla="*/ 1570 h 2196"/>
                <a:gd name="T34" fmla="*/ 931 w 2198"/>
                <a:gd name="T35" fmla="*/ 1655 h 2196"/>
                <a:gd name="T36" fmla="*/ 1002 w 2198"/>
                <a:gd name="T37" fmla="*/ 1777 h 2196"/>
                <a:gd name="T38" fmla="*/ 1055 w 2198"/>
                <a:gd name="T39" fmla="*/ 1843 h 2196"/>
                <a:gd name="T40" fmla="*/ 1143 w 2198"/>
                <a:gd name="T41" fmla="*/ 1843 h 2196"/>
                <a:gd name="T42" fmla="*/ 1197 w 2198"/>
                <a:gd name="T43" fmla="*/ 1777 h 2196"/>
                <a:gd name="T44" fmla="*/ 1281 w 2198"/>
                <a:gd name="T45" fmla="*/ 1648 h 2196"/>
                <a:gd name="T46" fmla="*/ 1403 w 2198"/>
                <a:gd name="T47" fmla="*/ 1522 h 2196"/>
                <a:gd name="T48" fmla="*/ 1450 w 2198"/>
                <a:gd name="T49" fmla="*/ 1348 h 2196"/>
                <a:gd name="T50" fmla="*/ 1402 w 2198"/>
                <a:gd name="T51" fmla="*/ 1171 h 2196"/>
                <a:gd name="T52" fmla="*/ 1276 w 2198"/>
                <a:gd name="T53" fmla="*/ 1046 h 2196"/>
                <a:gd name="T54" fmla="*/ 1099 w 2198"/>
                <a:gd name="T55" fmla="*/ 998 h 2196"/>
                <a:gd name="T56" fmla="*/ 993 w 2198"/>
                <a:gd name="T57" fmla="*/ 954 h 2196"/>
                <a:gd name="T58" fmla="*/ 949 w 2198"/>
                <a:gd name="T59" fmla="*/ 847 h 2196"/>
                <a:gd name="T60" fmla="*/ 989 w 2198"/>
                <a:gd name="T61" fmla="*/ 745 h 2196"/>
                <a:gd name="T62" fmla="*/ 1089 w 2198"/>
                <a:gd name="T63" fmla="*/ 698 h 2196"/>
                <a:gd name="T64" fmla="*/ 1128 w 2198"/>
                <a:gd name="T65" fmla="*/ 702 h 2196"/>
                <a:gd name="T66" fmla="*/ 1195 w 2198"/>
                <a:gd name="T67" fmla="*/ 731 h 2196"/>
                <a:gd name="T68" fmla="*/ 1258 w 2198"/>
                <a:gd name="T69" fmla="*/ 775 h 2196"/>
                <a:gd name="T70" fmla="*/ 1334 w 2198"/>
                <a:gd name="T71" fmla="*/ 760 h 2196"/>
                <a:gd name="T72" fmla="*/ 1381 w 2198"/>
                <a:gd name="T73" fmla="*/ 690 h 2196"/>
                <a:gd name="T74" fmla="*/ 1355 w 2198"/>
                <a:gd name="T75" fmla="*/ 607 h 2196"/>
                <a:gd name="T76" fmla="*/ 1234 w 2198"/>
                <a:gd name="T77" fmla="*/ 524 h 2196"/>
                <a:gd name="T78" fmla="*/ 1189 w 2198"/>
                <a:gd name="T79" fmla="*/ 397 h 2196"/>
                <a:gd name="T80" fmla="*/ 1122 w 2198"/>
                <a:gd name="T81" fmla="*/ 344 h 2196"/>
                <a:gd name="T82" fmla="*/ 1261 w 2198"/>
                <a:gd name="T83" fmla="*/ 12 h 2196"/>
                <a:gd name="T84" fmla="*/ 1562 w 2198"/>
                <a:gd name="T85" fmla="*/ 102 h 2196"/>
                <a:gd name="T86" fmla="*/ 1820 w 2198"/>
                <a:gd name="T87" fmla="*/ 269 h 2196"/>
                <a:gd name="T88" fmla="*/ 2021 w 2198"/>
                <a:gd name="T89" fmla="*/ 500 h 2196"/>
                <a:gd name="T90" fmla="*/ 2152 w 2198"/>
                <a:gd name="T91" fmla="*/ 780 h 2196"/>
                <a:gd name="T92" fmla="*/ 2198 w 2198"/>
                <a:gd name="T93" fmla="*/ 1097 h 2196"/>
                <a:gd name="T94" fmla="*/ 2152 w 2198"/>
                <a:gd name="T95" fmla="*/ 1415 h 2196"/>
                <a:gd name="T96" fmla="*/ 2021 w 2198"/>
                <a:gd name="T97" fmla="*/ 1695 h 2196"/>
                <a:gd name="T98" fmla="*/ 1820 w 2198"/>
                <a:gd name="T99" fmla="*/ 1926 h 2196"/>
                <a:gd name="T100" fmla="*/ 1562 w 2198"/>
                <a:gd name="T101" fmla="*/ 2094 h 2196"/>
                <a:gd name="T102" fmla="*/ 1261 w 2198"/>
                <a:gd name="T103" fmla="*/ 2184 h 2196"/>
                <a:gd name="T104" fmla="*/ 936 w 2198"/>
                <a:gd name="T105" fmla="*/ 2184 h 2196"/>
                <a:gd name="T106" fmla="*/ 635 w 2198"/>
                <a:gd name="T107" fmla="*/ 2094 h 2196"/>
                <a:gd name="T108" fmla="*/ 377 w 2198"/>
                <a:gd name="T109" fmla="*/ 1926 h 2196"/>
                <a:gd name="T110" fmla="*/ 177 w 2198"/>
                <a:gd name="T111" fmla="*/ 1696 h 2196"/>
                <a:gd name="T112" fmla="*/ 46 w 2198"/>
                <a:gd name="T113" fmla="*/ 1415 h 2196"/>
                <a:gd name="T114" fmla="*/ 0 w 2198"/>
                <a:gd name="T115" fmla="*/ 1098 h 2196"/>
                <a:gd name="T116" fmla="*/ 46 w 2198"/>
                <a:gd name="T117" fmla="*/ 781 h 2196"/>
                <a:gd name="T118" fmla="*/ 177 w 2198"/>
                <a:gd name="T119" fmla="*/ 500 h 2196"/>
                <a:gd name="T120" fmla="*/ 377 w 2198"/>
                <a:gd name="T121" fmla="*/ 269 h 2196"/>
                <a:gd name="T122" fmla="*/ 635 w 2198"/>
                <a:gd name="T123" fmla="*/ 102 h 2196"/>
                <a:gd name="T124" fmla="*/ 936 w 2198"/>
                <a:gd name="T125" fmla="*/ 12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98" h="2196">
                  <a:moveTo>
                    <a:pt x="1099" y="342"/>
                  </a:moveTo>
                  <a:lnTo>
                    <a:pt x="1076" y="344"/>
                  </a:lnTo>
                  <a:lnTo>
                    <a:pt x="1055" y="351"/>
                  </a:lnTo>
                  <a:lnTo>
                    <a:pt x="1036" y="364"/>
                  </a:lnTo>
                  <a:lnTo>
                    <a:pt x="1021" y="379"/>
                  </a:lnTo>
                  <a:lnTo>
                    <a:pt x="1009" y="397"/>
                  </a:lnTo>
                  <a:lnTo>
                    <a:pt x="1002" y="419"/>
                  </a:lnTo>
                  <a:lnTo>
                    <a:pt x="998" y="442"/>
                  </a:lnTo>
                  <a:lnTo>
                    <a:pt x="998" y="511"/>
                  </a:lnTo>
                  <a:lnTo>
                    <a:pt x="956" y="527"/>
                  </a:lnTo>
                  <a:lnTo>
                    <a:pt x="917" y="548"/>
                  </a:lnTo>
                  <a:lnTo>
                    <a:pt x="881" y="573"/>
                  </a:lnTo>
                  <a:lnTo>
                    <a:pt x="848" y="603"/>
                  </a:lnTo>
                  <a:lnTo>
                    <a:pt x="819" y="636"/>
                  </a:lnTo>
                  <a:lnTo>
                    <a:pt x="795" y="672"/>
                  </a:lnTo>
                  <a:lnTo>
                    <a:pt x="775" y="713"/>
                  </a:lnTo>
                  <a:lnTo>
                    <a:pt x="760" y="755"/>
                  </a:lnTo>
                  <a:lnTo>
                    <a:pt x="752" y="800"/>
                  </a:lnTo>
                  <a:lnTo>
                    <a:pt x="749" y="847"/>
                  </a:lnTo>
                  <a:lnTo>
                    <a:pt x="752" y="894"/>
                  </a:lnTo>
                  <a:lnTo>
                    <a:pt x="761" y="940"/>
                  </a:lnTo>
                  <a:lnTo>
                    <a:pt x="776" y="983"/>
                  </a:lnTo>
                  <a:lnTo>
                    <a:pt x="796" y="1024"/>
                  </a:lnTo>
                  <a:lnTo>
                    <a:pt x="821" y="1061"/>
                  </a:lnTo>
                  <a:lnTo>
                    <a:pt x="851" y="1095"/>
                  </a:lnTo>
                  <a:lnTo>
                    <a:pt x="885" y="1124"/>
                  </a:lnTo>
                  <a:lnTo>
                    <a:pt x="922" y="1150"/>
                  </a:lnTo>
                  <a:lnTo>
                    <a:pt x="963" y="1170"/>
                  </a:lnTo>
                  <a:lnTo>
                    <a:pt x="1006" y="1185"/>
                  </a:lnTo>
                  <a:lnTo>
                    <a:pt x="1052" y="1194"/>
                  </a:lnTo>
                  <a:lnTo>
                    <a:pt x="1099" y="1198"/>
                  </a:lnTo>
                  <a:lnTo>
                    <a:pt x="1129" y="1201"/>
                  </a:lnTo>
                  <a:lnTo>
                    <a:pt x="1157" y="1209"/>
                  </a:lnTo>
                  <a:lnTo>
                    <a:pt x="1183" y="1223"/>
                  </a:lnTo>
                  <a:lnTo>
                    <a:pt x="1205" y="1242"/>
                  </a:lnTo>
                  <a:lnTo>
                    <a:pt x="1223" y="1264"/>
                  </a:lnTo>
                  <a:lnTo>
                    <a:pt x="1237" y="1290"/>
                  </a:lnTo>
                  <a:lnTo>
                    <a:pt x="1246" y="1318"/>
                  </a:lnTo>
                  <a:lnTo>
                    <a:pt x="1249" y="1348"/>
                  </a:lnTo>
                  <a:lnTo>
                    <a:pt x="1246" y="1377"/>
                  </a:lnTo>
                  <a:lnTo>
                    <a:pt x="1238" y="1403"/>
                  </a:lnTo>
                  <a:lnTo>
                    <a:pt x="1225" y="1429"/>
                  </a:lnTo>
                  <a:lnTo>
                    <a:pt x="1208" y="1450"/>
                  </a:lnTo>
                  <a:lnTo>
                    <a:pt x="1188" y="1469"/>
                  </a:lnTo>
                  <a:lnTo>
                    <a:pt x="1164" y="1483"/>
                  </a:lnTo>
                  <a:lnTo>
                    <a:pt x="1138" y="1492"/>
                  </a:lnTo>
                  <a:lnTo>
                    <a:pt x="1109" y="1498"/>
                  </a:lnTo>
                  <a:lnTo>
                    <a:pt x="1105" y="1498"/>
                  </a:lnTo>
                  <a:lnTo>
                    <a:pt x="1095" y="1496"/>
                  </a:lnTo>
                  <a:lnTo>
                    <a:pt x="1081" y="1493"/>
                  </a:lnTo>
                  <a:lnTo>
                    <a:pt x="1064" y="1490"/>
                  </a:lnTo>
                  <a:lnTo>
                    <a:pt x="1046" y="1484"/>
                  </a:lnTo>
                  <a:lnTo>
                    <a:pt x="1026" y="1476"/>
                  </a:lnTo>
                  <a:lnTo>
                    <a:pt x="1007" y="1465"/>
                  </a:lnTo>
                  <a:lnTo>
                    <a:pt x="989" y="1450"/>
                  </a:lnTo>
                  <a:lnTo>
                    <a:pt x="971" y="1437"/>
                  </a:lnTo>
                  <a:lnTo>
                    <a:pt x="950" y="1427"/>
                  </a:lnTo>
                  <a:lnTo>
                    <a:pt x="929" y="1422"/>
                  </a:lnTo>
                  <a:lnTo>
                    <a:pt x="907" y="1421"/>
                  </a:lnTo>
                  <a:lnTo>
                    <a:pt x="886" y="1425"/>
                  </a:lnTo>
                  <a:lnTo>
                    <a:pt x="865" y="1433"/>
                  </a:lnTo>
                  <a:lnTo>
                    <a:pt x="847" y="1446"/>
                  </a:lnTo>
                  <a:lnTo>
                    <a:pt x="833" y="1465"/>
                  </a:lnTo>
                  <a:lnTo>
                    <a:pt x="822" y="1484"/>
                  </a:lnTo>
                  <a:lnTo>
                    <a:pt x="817" y="1506"/>
                  </a:lnTo>
                  <a:lnTo>
                    <a:pt x="816" y="1527"/>
                  </a:lnTo>
                  <a:lnTo>
                    <a:pt x="820" y="1549"/>
                  </a:lnTo>
                  <a:lnTo>
                    <a:pt x="830" y="1570"/>
                  </a:lnTo>
                  <a:lnTo>
                    <a:pt x="843" y="1589"/>
                  </a:lnTo>
                  <a:lnTo>
                    <a:pt x="871" y="1614"/>
                  </a:lnTo>
                  <a:lnTo>
                    <a:pt x="899" y="1637"/>
                  </a:lnTo>
                  <a:lnTo>
                    <a:pt x="931" y="1655"/>
                  </a:lnTo>
                  <a:lnTo>
                    <a:pt x="964" y="1671"/>
                  </a:lnTo>
                  <a:lnTo>
                    <a:pt x="998" y="1684"/>
                  </a:lnTo>
                  <a:lnTo>
                    <a:pt x="998" y="1753"/>
                  </a:lnTo>
                  <a:lnTo>
                    <a:pt x="1002" y="1777"/>
                  </a:lnTo>
                  <a:lnTo>
                    <a:pt x="1009" y="1797"/>
                  </a:lnTo>
                  <a:lnTo>
                    <a:pt x="1021" y="1815"/>
                  </a:lnTo>
                  <a:lnTo>
                    <a:pt x="1036" y="1832"/>
                  </a:lnTo>
                  <a:lnTo>
                    <a:pt x="1055" y="1843"/>
                  </a:lnTo>
                  <a:lnTo>
                    <a:pt x="1076" y="1850"/>
                  </a:lnTo>
                  <a:lnTo>
                    <a:pt x="1099" y="1853"/>
                  </a:lnTo>
                  <a:lnTo>
                    <a:pt x="1122" y="1850"/>
                  </a:lnTo>
                  <a:lnTo>
                    <a:pt x="1143" y="1843"/>
                  </a:lnTo>
                  <a:lnTo>
                    <a:pt x="1162" y="1832"/>
                  </a:lnTo>
                  <a:lnTo>
                    <a:pt x="1178" y="1815"/>
                  </a:lnTo>
                  <a:lnTo>
                    <a:pt x="1189" y="1797"/>
                  </a:lnTo>
                  <a:lnTo>
                    <a:pt x="1197" y="1777"/>
                  </a:lnTo>
                  <a:lnTo>
                    <a:pt x="1199" y="1753"/>
                  </a:lnTo>
                  <a:lnTo>
                    <a:pt x="1199" y="1684"/>
                  </a:lnTo>
                  <a:lnTo>
                    <a:pt x="1241" y="1668"/>
                  </a:lnTo>
                  <a:lnTo>
                    <a:pt x="1281" y="1648"/>
                  </a:lnTo>
                  <a:lnTo>
                    <a:pt x="1317" y="1622"/>
                  </a:lnTo>
                  <a:lnTo>
                    <a:pt x="1349" y="1593"/>
                  </a:lnTo>
                  <a:lnTo>
                    <a:pt x="1378" y="1559"/>
                  </a:lnTo>
                  <a:lnTo>
                    <a:pt x="1403" y="1522"/>
                  </a:lnTo>
                  <a:lnTo>
                    <a:pt x="1423" y="1482"/>
                  </a:lnTo>
                  <a:lnTo>
                    <a:pt x="1438" y="1439"/>
                  </a:lnTo>
                  <a:lnTo>
                    <a:pt x="1447" y="1394"/>
                  </a:lnTo>
                  <a:lnTo>
                    <a:pt x="1450" y="1348"/>
                  </a:lnTo>
                  <a:lnTo>
                    <a:pt x="1447" y="1300"/>
                  </a:lnTo>
                  <a:lnTo>
                    <a:pt x="1436" y="1255"/>
                  </a:lnTo>
                  <a:lnTo>
                    <a:pt x="1422" y="1211"/>
                  </a:lnTo>
                  <a:lnTo>
                    <a:pt x="1402" y="1171"/>
                  </a:lnTo>
                  <a:lnTo>
                    <a:pt x="1376" y="1134"/>
                  </a:lnTo>
                  <a:lnTo>
                    <a:pt x="1346" y="1101"/>
                  </a:lnTo>
                  <a:lnTo>
                    <a:pt x="1313" y="1071"/>
                  </a:lnTo>
                  <a:lnTo>
                    <a:pt x="1276" y="1046"/>
                  </a:lnTo>
                  <a:lnTo>
                    <a:pt x="1235" y="1025"/>
                  </a:lnTo>
                  <a:lnTo>
                    <a:pt x="1192" y="1010"/>
                  </a:lnTo>
                  <a:lnTo>
                    <a:pt x="1147" y="1001"/>
                  </a:lnTo>
                  <a:lnTo>
                    <a:pt x="1099" y="998"/>
                  </a:lnTo>
                  <a:lnTo>
                    <a:pt x="1069" y="994"/>
                  </a:lnTo>
                  <a:lnTo>
                    <a:pt x="1040" y="985"/>
                  </a:lnTo>
                  <a:lnTo>
                    <a:pt x="1015" y="972"/>
                  </a:lnTo>
                  <a:lnTo>
                    <a:pt x="993" y="954"/>
                  </a:lnTo>
                  <a:lnTo>
                    <a:pt x="975" y="931"/>
                  </a:lnTo>
                  <a:lnTo>
                    <a:pt x="961" y="906"/>
                  </a:lnTo>
                  <a:lnTo>
                    <a:pt x="952" y="877"/>
                  </a:lnTo>
                  <a:lnTo>
                    <a:pt x="949" y="847"/>
                  </a:lnTo>
                  <a:lnTo>
                    <a:pt x="951" y="819"/>
                  </a:lnTo>
                  <a:lnTo>
                    <a:pt x="960" y="791"/>
                  </a:lnTo>
                  <a:lnTo>
                    <a:pt x="973" y="766"/>
                  </a:lnTo>
                  <a:lnTo>
                    <a:pt x="989" y="745"/>
                  </a:lnTo>
                  <a:lnTo>
                    <a:pt x="1011" y="727"/>
                  </a:lnTo>
                  <a:lnTo>
                    <a:pt x="1034" y="712"/>
                  </a:lnTo>
                  <a:lnTo>
                    <a:pt x="1060" y="702"/>
                  </a:lnTo>
                  <a:lnTo>
                    <a:pt x="1089" y="698"/>
                  </a:lnTo>
                  <a:lnTo>
                    <a:pt x="1093" y="698"/>
                  </a:lnTo>
                  <a:lnTo>
                    <a:pt x="1101" y="698"/>
                  </a:lnTo>
                  <a:lnTo>
                    <a:pt x="1113" y="699"/>
                  </a:lnTo>
                  <a:lnTo>
                    <a:pt x="1128" y="702"/>
                  </a:lnTo>
                  <a:lnTo>
                    <a:pt x="1145" y="706"/>
                  </a:lnTo>
                  <a:lnTo>
                    <a:pt x="1162" y="711"/>
                  </a:lnTo>
                  <a:lnTo>
                    <a:pt x="1180" y="719"/>
                  </a:lnTo>
                  <a:lnTo>
                    <a:pt x="1195" y="731"/>
                  </a:lnTo>
                  <a:lnTo>
                    <a:pt x="1209" y="744"/>
                  </a:lnTo>
                  <a:lnTo>
                    <a:pt x="1224" y="758"/>
                  </a:lnTo>
                  <a:lnTo>
                    <a:pt x="1240" y="769"/>
                  </a:lnTo>
                  <a:lnTo>
                    <a:pt x="1258" y="775"/>
                  </a:lnTo>
                  <a:lnTo>
                    <a:pt x="1278" y="777"/>
                  </a:lnTo>
                  <a:lnTo>
                    <a:pt x="1297" y="775"/>
                  </a:lnTo>
                  <a:lnTo>
                    <a:pt x="1316" y="770"/>
                  </a:lnTo>
                  <a:lnTo>
                    <a:pt x="1334" y="760"/>
                  </a:lnTo>
                  <a:lnTo>
                    <a:pt x="1351" y="748"/>
                  </a:lnTo>
                  <a:lnTo>
                    <a:pt x="1365" y="731"/>
                  </a:lnTo>
                  <a:lnTo>
                    <a:pt x="1375" y="711"/>
                  </a:lnTo>
                  <a:lnTo>
                    <a:pt x="1381" y="690"/>
                  </a:lnTo>
                  <a:lnTo>
                    <a:pt x="1381" y="667"/>
                  </a:lnTo>
                  <a:lnTo>
                    <a:pt x="1377" y="646"/>
                  </a:lnTo>
                  <a:lnTo>
                    <a:pt x="1368" y="625"/>
                  </a:lnTo>
                  <a:lnTo>
                    <a:pt x="1355" y="607"/>
                  </a:lnTo>
                  <a:lnTo>
                    <a:pt x="1328" y="581"/>
                  </a:lnTo>
                  <a:lnTo>
                    <a:pt x="1298" y="559"/>
                  </a:lnTo>
                  <a:lnTo>
                    <a:pt x="1267" y="539"/>
                  </a:lnTo>
                  <a:lnTo>
                    <a:pt x="1234" y="524"/>
                  </a:lnTo>
                  <a:lnTo>
                    <a:pt x="1199" y="511"/>
                  </a:lnTo>
                  <a:lnTo>
                    <a:pt x="1199" y="442"/>
                  </a:lnTo>
                  <a:lnTo>
                    <a:pt x="1197" y="419"/>
                  </a:lnTo>
                  <a:lnTo>
                    <a:pt x="1189" y="397"/>
                  </a:lnTo>
                  <a:lnTo>
                    <a:pt x="1178" y="379"/>
                  </a:lnTo>
                  <a:lnTo>
                    <a:pt x="1162" y="364"/>
                  </a:lnTo>
                  <a:lnTo>
                    <a:pt x="1143" y="351"/>
                  </a:lnTo>
                  <a:lnTo>
                    <a:pt x="1122" y="344"/>
                  </a:lnTo>
                  <a:lnTo>
                    <a:pt x="1099" y="342"/>
                  </a:lnTo>
                  <a:close/>
                  <a:moveTo>
                    <a:pt x="1099" y="0"/>
                  </a:moveTo>
                  <a:lnTo>
                    <a:pt x="1181" y="3"/>
                  </a:lnTo>
                  <a:lnTo>
                    <a:pt x="1261" y="12"/>
                  </a:lnTo>
                  <a:lnTo>
                    <a:pt x="1340" y="26"/>
                  </a:lnTo>
                  <a:lnTo>
                    <a:pt x="1416" y="46"/>
                  </a:lnTo>
                  <a:lnTo>
                    <a:pt x="1491" y="71"/>
                  </a:lnTo>
                  <a:lnTo>
                    <a:pt x="1562" y="102"/>
                  </a:lnTo>
                  <a:lnTo>
                    <a:pt x="1631" y="137"/>
                  </a:lnTo>
                  <a:lnTo>
                    <a:pt x="1697" y="177"/>
                  </a:lnTo>
                  <a:lnTo>
                    <a:pt x="1761" y="220"/>
                  </a:lnTo>
                  <a:lnTo>
                    <a:pt x="1820" y="269"/>
                  </a:lnTo>
                  <a:lnTo>
                    <a:pt x="1877" y="321"/>
                  </a:lnTo>
                  <a:lnTo>
                    <a:pt x="1929" y="377"/>
                  </a:lnTo>
                  <a:lnTo>
                    <a:pt x="1977" y="436"/>
                  </a:lnTo>
                  <a:lnTo>
                    <a:pt x="2021" y="500"/>
                  </a:lnTo>
                  <a:lnTo>
                    <a:pt x="2061" y="565"/>
                  </a:lnTo>
                  <a:lnTo>
                    <a:pt x="2096" y="635"/>
                  </a:lnTo>
                  <a:lnTo>
                    <a:pt x="2126" y="706"/>
                  </a:lnTo>
                  <a:lnTo>
                    <a:pt x="2152" y="780"/>
                  </a:lnTo>
                  <a:lnTo>
                    <a:pt x="2171" y="856"/>
                  </a:lnTo>
                  <a:lnTo>
                    <a:pt x="2187" y="935"/>
                  </a:lnTo>
                  <a:lnTo>
                    <a:pt x="2195" y="1015"/>
                  </a:lnTo>
                  <a:lnTo>
                    <a:pt x="2198" y="1097"/>
                  </a:lnTo>
                  <a:lnTo>
                    <a:pt x="2195" y="1180"/>
                  </a:lnTo>
                  <a:lnTo>
                    <a:pt x="2187" y="1259"/>
                  </a:lnTo>
                  <a:lnTo>
                    <a:pt x="2171" y="1338"/>
                  </a:lnTo>
                  <a:lnTo>
                    <a:pt x="2152" y="1415"/>
                  </a:lnTo>
                  <a:lnTo>
                    <a:pt x="2126" y="1488"/>
                  </a:lnTo>
                  <a:lnTo>
                    <a:pt x="2096" y="1560"/>
                  </a:lnTo>
                  <a:lnTo>
                    <a:pt x="2061" y="1629"/>
                  </a:lnTo>
                  <a:lnTo>
                    <a:pt x="2021" y="1695"/>
                  </a:lnTo>
                  <a:lnTo>
                    <a:pt x="1977" y="1758"/>
                  </a:lnTo>
                  <a:lnTo>
                    <a:pt x="1929" y="1818"/>
                  </a:lnTo>
                  <a:lnTo>
                    <a:pt x="1877" y="1874"/>
                  </a:lnTo>
                  <a:lnTo>
                    <a:pt x="1820" y="1926"/>
                  </a:lnTo>
                  <a:lnTo>
                    <a:pt x="1761" y="1974"/>
                  </a:lnTo>
                  <a:lnTo>
                    <a:pt x="1697" y="2019"/>
                  </a:lnTo>
                  <a:lnTo>
                    <a:pt x="1631" y="2058"/>
                  </a:lnTo>
                  <a:lnTo>
                    <a:pt x="1562" y="2094"/>
                  </a:lnTo>
                  <a:lnTo>
                    <a:pt x="1491" y="2123"/>
                  </a:lnTo>
                  <a:lnTo>
                    <a:pt x="1416" y="2149"/>
                  </a:lnTo>
                  <a:lnTo>
                    <a:pt x="1340" y="2169"/>
                  </a:lnTo>
                  <a:lnTo>
                    <a:pt x="1261" y="2184"/>
                  </a:lnTo>
                  <a:lnTo>
                    <a:pt x="1181" y="2193"/>
                  </a:lnTo>
                  <a:lnTo>
                    <a:pt x="1099" y="2196"/>
                  </a:lnTo>
                  <a:lnTo>
                    <a:pt x="1017" y="2193"/>
                  </a:lnTo>
                  <a:lnTo>
                    <a:pt x="936" y="2184"/>
                  </a:lnTo>
                  <a:lnTo>
                    <a:pt x="858" y="2169"/>
                  </a:lnTo>
                  <a:lnTo>
                    <a:pt x="781" y="2149"/>
                  </a:lnTo>
                  <a:lnTo>
                    <a:pt x="707" y="2124"/>
                  </a:lnTo>
                  <a:lnTo>
                    <a:pt x="635" y="2094"/>
                  </a:lnTo>
                  <a:lnTo>
                    <a:pt x="567" y="2059"/>
                  </a:lnTo>
                  <a:lnTo>
                    <a:pt x="500" y="2019"/>
                  </a:lnTo>
                  <a:lnTo>
                    <a:pt x="438" y="1975"/>
                  </a:lnTo>
                  <a:lnTo>
                    <a:pt x="377" y="1926"/>
                  </a:lnTo>
                  <a:lnTo>
                    <a:pt x="322" y="1874"/>
                  </a:lnTo>
                  <a:lnTo>
                    <a:pt x="269" y="1819"/>
                  </a:lnTo>
                  <a:lnTo>
                    <a:pt x="221" y="1758"/>
                  </a:lnTo>
                  <a:lnTo>
                    <a:pt x="177" y="1696"/>
                  </a:lnTo>
                  <a:lnTo>
                    <a:pt x="137" y="1629"/>
                  </a:lnTo>
                  <a:lnTo>
                    <a:pt x="102" y="1561"/>
                  </a:lnTo>
                  <a:lnTo>
                    <a:pt x="71" y="1489"/>
                  </a:lnTo>
                  <a:lnTo>
                    <a:pt x="46" y="1415"/>
                  </a:lnTo>
                  <a:lnTo>
                    <a:pt x="26" y="1339"/>
                  </a:lnTo>
                  <a:lnTo>
                    <a:pt x="12" y="1260"/>
                  </a:lnTo>
                  <a:lnTo>
                    <a:pt x="3" y="1180"/>
                  </a:lnTo>
                  <a:lnTo>
                    <a:pt x="0" y="1098"/>
                  </a:lnTo>
                  <a:lnTo>
                    <a:pt x="3" y="1016"/>
                  </a:lnTo>
                  <a:lnTo>
                    <a:pt x="12" y="935"/>
                  </a:lnTo>
                  <a:lnTo>
                    <a:pt x="26" y="857"/>
                  </a:lnTo>
                  <a:lnTo>
                    <a:pt x="46" y="781"/>
                  </a:lnTo>
                  <a:lnTo>
                    <a:pt x="71" y="706"/>
                  </a:lnTo>
                  <a:lnTo>
                    <a:pt x="102" y="635"/>
                  </a:lnTo>
                  <a:lnTo>
                    <a:pt x="137" y="566"/>
                  </a:lnTo>
                  <a:lnTo>
                    <a:pt x="177" y="500"/>
                  </a:lnTo>
                  <a:lnTo>
                    <a:pt x="221" y="437"/>
                  </a:lnTo>
                  <a:lnTo>
                    <a:pt x="269" y="377"/>
                  </a:lnTo>
                  <a:lnTo>
                    <a:pt x="322" y="322"/>
                  </a:lnTo>
                  <a:lnTo>
                    <a:pt x="377" y="269"/>
                  </a:lnTo>
                  <a:lnTo>
                    <a:pt x="438" y="220"/>
                  </a:lnTo>
                  <a:lnTo>
                    <a:pt x="500" y="177"/>
                  </a:lnTo>
                  <a:lnTo>
                    <a:pt x="567" y="137"/>
                  </a:lnTo>
                  <a:lnTo>
                    <a:pt x="635" y="102"/>
                  </a:lnTo>
                  <a:lnTo>
                    <a:pt x="707" y="71"/>
                  </a:lnTo>
                  <a:lnTo>
                    <a:pt x="781" y="46"/>
                  </a:lnTo>
                  <a:lnTo>
                    <a:pt x="858" y="26"/>
                  </a:lnTo>
                  <a:lnTo>
                    <a:pt x="936" y="12"/>
                  </a:lnTo>
                  <a:lnTo>
                    <a:pt x="1017" y="3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grpSp>
        <p:nvGrpSpPr>
          <p:cNvPr id="31" name="Group 37">
            <a:extLst>
              <a:ext uri="{FF2B5EF4-FFF2-40B4-BE49-F238E27FC236}">
                <a16:creationId xmlns:a16="http://schemas.microsoft.com/office/drawing/2014/main" id="{1815EF18-6CF5-9665-23DE-326B9810157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48455" y="2166660"/>
            <a:ext cx="264319" cy="222647"/>
            <a:chOff x="6791" y="3505"/>
            <a:chExt cx="222" cy="187"/>
          </a:xfrm>
          <a:solidFill>
            <a:schemeClr val="bg1"/>
          </a:solidFill>
        </p:grpSpPr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5821B307-4305-E6E2-AFE9-E5539AF88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6" y="3626"/>
              <a:ext cx="36" cy="66"/>
            </a:xfrm>
            <a:custGeom>
              <a:avLst/>
              <a:gdLst>
                <a:gd name="T0" fmla="*/ 537 w 537"/>
                <a:gd name="T1" fmla="*/ 0 h 1003"/>
                <a:gd name="T2" fmla="*/ 537 w 537"/>
                <a:gd name="T3" fmla="*/ 944 h 1003"/>
                <a:gd name="T4" fmla="*/ 535 w 537"/>
                <a:gd name="T5" fmla="*/ 960 h 1003"/>
                <a:gd name="T6" fmla="*/ 529 w 537"/>
                <a:gd name="T7" fmla="*/ 974 h 1003"/>
                <a:gd name="T8" fmla="*/ 520 w 537"/>
                <a:gd name="T9" fmla="*/ 986 h 1003"/>
                <a:gd name="T10" fmla="*/ 508 w 537"/>
                <a:gd name="T11" fmla="*/ 995 h 1003"/>
                <a:gd name="T12" fmla="*/ 493 w 537"/>
                <a:gd name="T13" fmla="*/ 1001 h 1003"/>
                <a:gd name="T14" fmla="*/ 477 w 537"/>
                <a:gd name="T15" fmla="*/ 1003 h 1003"/>
                <a:gd name="T16" fmla="*/ 61 w 537"/>
                <a:gd name="T17" fmla="*/ 1003 h 1003"/>
                <a:gd name="T18" fmla="*/ 44 w 537"/>
                <a:gd name="T19" fmla="*/ 1001 h 1003"/>
                <a:gd name="T20" fmla="*/ 30 w 537"/>
                <a:gd name="T21" fmla="*/ 995 h 1003"/>
                <a:gd name="T22" fmla="*/ 18 w 537"/>
                <a:gd name="T23" fmla="*/ 986 h 1003"/>
                <a:gd name="T24" fmla="*/ 8 w 537"/>
                <a:gd name="T25" fmla="*/ 973 h 1003"/>
                <a:gd name="T26" fmla="*/ 2 w 537"/>
                <a:gd name="T27" fmla="*/ 959 h 1003"/>
                <a:gd name="T28" fmla="*/ 0 w 537"/>
                <a:gd name="T29" fmla="*/ 944 h 1003"/>
                <a:gd name="T30" fmla="*/ 0 w 537"/>
                <a:gd name="T31" fmla="*/ 407 h 1003"/>
                <a:gd name="T32" fmla="*/ 43 w 537"/>
                <a:gd name="T33" fmla="*/ 402 h 1003"/>
                <a:gd name="T34" fmla="*/ 86 w 537"/>
                <a:gd name="T35" fmla="*/ 391 h 1003"/>
                <a:gd name="T36" fmla="*/ 126 w 537"/>
                <a:gd name="T37" fmla="*/ 376 h 1003"/>
                <a:gd name="T38" fmla="*/ 165 w 537"/>
                <a:gd name="T39" fmla="*/ 355 h 1003"/>
                <a:gd name="T40" fmla="*/ 201 w 537"/>
                <a:gd name="T41" fmla="*/ 330 h 1003"/>
                <a:gd name="T42" fmla="*/ 235 w 537"/>
                <a:gd name="T43" fmla="*/ 301 h 1003"/>
                <a:gd name="T44" fmla="*/ 537 w 537"/>
                <a:gd name="T45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7" h="1003">
                  <a:moveTo>
                    <a:pt x="537" y="0"/>
                  </a:moveTo>
                  <a:lnTo>
                    <a:pt x="537" y="944"/>
                  </a:lnTo>
                  <a:lnTo>
                    <a:pt x="535" y="960"/>
                  </a:lnTo>
                  <a:lnTo>
                    <a:pt x="529" y="974"/>
                  </a:lnTo>
                  <a:lnTo>
                    <a:pt x="520" y="986"/>
                  </a:lnTo>
                  <a:lnTo>
                    <a:pt x="508" y="995"/>
                  </a:lnTo>
                  <a:lnTo>
                    <a:pt x="493" y="1001"/>
                  </a:lnTo>
                  <a:lnTo>
                    <a:pt x="477" y="1003"/>
                  </a:lnTo>
                  <a:lnTo>
                    <a:pt x="61" y="1003"/>
                  </a:lnTo>
                  <a:lnTo>
                    <a:pt x="44" y="1001"/>
                  </a:lnTo>
                  <a:lnTo>
                    <a:pt x="30" y="995"/>
                  </a:lnTo>
                  <a:lnTo>
                    <a:pt x="18" y="986"/>
                  </a:lnTo>
                  <a:lnTo>
                    <a:pt x="8" y="973"/>
                  </a:lnTo>
                  <a:lnTo>
                    <a:pt x="2" y="959"/>
                  </a:lnTo>
                  <a:lnTo>
                    <a:pt x="0" y="944"/>
                  </a:lnTo>
                  <a:lnTo>
                    <a:pt x="0" y="407"/>
                  </a:lnTo>
                  <a:lnTo>
                    <a:pt x="43" y="402"/>
                  </a:lnTo>
                  <a:lnTo>
                    <a:pt x="86" y="391"/>
                  </a:lnTo>
                  <a:lnTo>
                    <a:pt x="126" y="376"/>
                  </a:lnTo>
                  <a:lnTo>
                    <a:pt x="165" y="355"/>
                  </a:lnTo>
                  <a:lnTo>
                    <a:pt x="201" y="330"/>
                  </a:lnTo>
                  <a:lnTo>
                    <a:pt x="235" y="301"/>
                  </a:lnTo>
                  <a:lnTo>
                    <a:pt x="5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EDB24B67-788B-6BF3-18A2-1A0BC899E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" y="3625"/>
              <a:ext cx="35" cy="67"/>
            </a:xfrm>
            <a:custGeom>
              <a:avLst/>
              <a:gdLst>
                <a:gd name="T0" fmla="*/ 0 w 537"/>
                <a:gd name="T1" fmla="*/ 0 h 1010"/>
                <a:gd name="T2" fmla="*/ 286 w 537"/>
                <a:gd name="T3" fmla="*/ 285 h 1010"/>
                <a:gd name="T4" fmla="*/ 317 w 537"/>
                <a:gd name="T5" fmla="*/ 312 h 1010"/>
                <a:gd name="T6" fmla="*/ 349 w 537"/>
                <a:gd name="T7" fmla="*/ 334 h 1010"/>
                <a:gd name="T8" fmla="*/ 383 w 537"/>
                <a:gd name="T9" fmla="*/ 354 h 1010"/>
                <a:gd name="T10" fmla="*/ 420 w 537"/>
                <a:gd name="T11" fmla="*/ 369 h 1010"/>
                <a:gd name="T12" fmla="*/ 457 w 537"/>
                <a:gd name="T13" fmla="*/ 381 h 1010"/>
                <a:gd name="T14" fmla="*/ 496 w 537"/>
                <a:gd name="T15" fmla="*/ 388 h 1010"/>
                <a:gd name="T16" fmla="*/ 537 w 537"/>
                <a:gd name="T17" fmla="*/ 391 h 1010"/>
                <a:gd name="T18" fmla="*/ 537 w 537"/>
                <a:gd name="T19" fmla="*/ 951 h 1010"/>
                <a:gd name="T20" fmla="*/ 535 w 537"/>
                <a:gd name="T21" fmla="*/ 967 h 1010"/>
                <a:gd name="T22" fmla="*/ 529 w 537"/>
                <a:gd name="T23" fmla="*/ 981 h 1010"/>
                <a:gd name="T24" fmla="*/ 519 w 537"/>
                <a:gd name="T25" fmla="*/ 993 h 1010"/>
                <a:gd name="T26" fmla="*/ 507 w 537"/>
                <a:gd name="T27" fmla="*/ 1002 h 1010"/>
                <a:gd name="T28" fmla="*/ 492 w 537"/>
                <a:gd name="T29" fmla="*/ 1008 h 1010"/>
                <a:gd name="T30" fmla="*/ 477 w 537"/>
                <a:gd name="T31" fmla="*/ 1010 h 1010"/>
                <a:gd name="T32" fmla="*/ 60 w 537"/>
                <a:gd name="T33" fmla="*/ 1010 h 1010"/>
                <a:gd name="T34" fmla="*/ 44 w 537"/>
                <a:gd name="T35" fmla="*/ 1008 h 1010"/>
                <a:gd name="T36" fmla="*/ 30 w 537"/>
                <a:gd name="T37" fmla="*/ 1002 h 1010"/>
                <a:gd name="T38" fmla="*/ 18 w 537"/>
                <a:gd name="T39" fmla="*/ 993 h 1010"/>
                <a:gd name="T40" fmla="*/ 8 w 537"/>
                <a:gd name="T41" fmla="*/ 980 h 1010"/>
                <a:gd name="T42" fmla="*/ 2 w 537"/>
                <a:gd name="T43" fmla="*/ 966 h 1010"/>
                <a:gd name="T44" fmla="*/ 0 w 537"/>
                <a:gd name="T45" fmla="*/ 951 h 1010"/>
                <a:gd name="T46" fmla="*/ 0 w 537"/>
                <a:gd name="T47" fmla="*/ 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7" h="1010">
                  <a:moveTo>
                    <a:pt x="0" y="0"/>
                  </a:moveTo>
                  <a:lnTo>
                    <a:pt x="286" y="285"/>
                  </a:lnTo>
                  <a:lnTo>
                    <a:pt x="317" y="312"/>
                  </a:lnTo>
                  <a:lnTo>
                    <a:pt x="349" y="334"/>
                  </a:lnTo>
                  <a:lnTo>
                    <a:pt x="383" y="354"/>
                  </a:lnTo>
                  <a:lnTo>
                    <a:pt x="420" y="369"/>
                  </a:lnTo>
                  <a:lnTo>
                    <a:pt x="457" y="381"/>
                  </a:lnTo>
                  <a:lnTo>
                    <a:pt x="496" y="388"/>
                  </a:lnTo>
                  <a:lnTo>
                    <a:pt x="537" y="391"/>
                  </a:lnTo>
                  <a:lnTo>
                    <a:pt x="537" y="951"/>
                  </a:lnTo>
                  <a:lnTo>
                    <a:pt x="535" y="967"/>
                  </a:lnTo>
                  <a:lnTo>
                    <a:pt x="529" y="981"/>
                  </a:lnTo>
                  <a:lnTo>
                    <a:pt x="519" y="993"/>
                  </a:lnTo>
                  <a:lnTo>
                    <a:pt x="507" y="1002"/>
                  </a:lnTo>
                  <a:lnTo>
                    <a:pt x="492" y="1008"/>
                  </a:lnTo>
                  <a:lnTo>
                    <a:pt x="477" y="1010"/>
                  </a:lnTo>
                  <a:lnTo>
                    <a:pt x="60" y="1010"/>
                  </a:lnTo>
                  <a:lnTo>
                    <a:pt x="44" y="1008"/>
                  </a:lnTo>
                  <a:lnTo>
                    <a:pt x="30" y="1002"/>
                  </a:lnTo>
                  <a:lnTo>
                    <a:pt x="18" y="993"/>
                  </a:lnTo>
                  <a:lnTo>
                    <a:pt x="8" y="980"/>
                  </a:lnTo>
                  <a:lnTo>
                    <a:pt x="2" y="966"/>
                  </a:lnTo>
                  <a:lnTo>
                    <a:pt x="0" y="95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id="{1EE08893-50DB-3A0F-0BA5-08C552A52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" y="3612"/>
              <a:ext cx="36" cy="80"/>
            </a:xfrm>
            <a:custGeom>
              <a:avLst/>
              <a:gdLst>
                <a:gd name="T0" fmla="*/ 537 w 537"/>
                <a:gd name="T1" fmla="*/ 0 h 1201"/>
                <a:gd name="T2" fmla="*/ 537 w 537"/>
                <a:gd name="T3" fmla="*/ 1142 h 1201"/>
                <a:gd name="T4" fmla="*/ 535 w 537"/>
                <a:gd name="T5" fmla="*/ 1158 h 1201"/>
                <a:gd name="T6" fmla="*/ 529 w 537"/>
                <a:gd name="T7" fmla="*/ 1172 h 1201"/>
                <a:gd name="T8" fmla="*/ 520 w 537"/>
                <a:gd name="T9" fmla="*/ 1184 h 1201"/>
                <a:gd name="T10" fmla="*/ 507 w 537"/>
                <a:gd name="T11" fmla="*/ 1193 h 1201"/>
                <a:gd name="T12" fmla="*/ 493 w 537"/>
                <a:gd name="T13" fmla="*/ 1199 h 1201"/>
                <a:gd name="T14" fmla="*/ 478 w 537"/>
                <a:gd name="T15" fmla="*/ 1201 h 1201"/>
                <a:gd name="T16" fmla="*/ 61 w 537"/>
                <a:gd name="T17" fmla="*/ 1201 h 1201"/>
                <a:gd name="T18" fmla="*/ 45 w 537"/>
                <a:gd name="T19" fmla="*/ 1199 h 1201"/>
                <a:gd name="T20" fmla="*/ 30 w 537"/>
                <a:gd name="T21" fmla="*/ 1193 h 1201"/>
                <a:gd name="T22" fmla="*/ 18 w 537"/>
                <a:gd name="T23" fmla="*/ 1184 h 1201"/>
                <a:gd name="T24" fmla="*/ 9 w 537"/>
                <a:gd name="T25" fmla="*/ 1171 h 1201"/>
                <a:gd name="T26" fmla="*/ 2 w 537"/>
                <a:gd name="T27" fmla="*/ 1157 h 1201"/>
                <a:gd name="T28" fmla="*/ 0 w 537"/>
                <a:gd name="T29" fmla="*/ 1142 h 1201"/>
                <a:gd name="T30" fmla="*/ 0 w 537"/>
                <a:gd name="T31" fmla="*/ 523 h 1201"/>
                <a:gd name="T32" fmla="*/ 32 w 537"/>
                <a:gd name="T33" fmla="*/ 501 h 1201"/>
                <a:gd name="T34" fmla="*/ 60 w 537"/>
                <a:gd name="T35" fmla="*/ 475 h 1201"/>
                <a:gd name="T36" fmla="*/ 537 w 537"/>
                <a:gd name="T37" fmla="*/ 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1201">
                  <a:moveTo>
                    <a:pt x="537" y="0"/>
                  </a:moveTo>
                  <a:lnTo>
                    <a:pt x="537" y="1142"/>
                  </a:lnTo>
                  <a:lnTo>
                    <a:pt x="535" y="1158"/>
                  </a:lnTo>
                  <a:lnTo>
                    <a:pt x="529" y="1172"/>
                  </a:lnTo>
                  <a:lnTo>
                    <a:pt x="520" y="1184"/>
                  </a:lnTo>
                  <a:lnTo>
                    <a:pt x="507" y="1193"/>
                  </a:lnTo>
                  <a:lnTo>
                    <a:pt x="493" y="1199"/>
                  </a:lnTo>
                  <a:lnTo>
                    <a:pt x="478" y="1201"/>
                  </a:lnTo>
                  <a:lnTo>
                    <a:pt x="61" y="1201"/>
                  </a:lnTo>
                  <a:lnTo>
                    <a:pt x="45" y="1199"/>
                  </a:lnTo>
                  <a:lnTo>
                    <a:pt x="30" y="1193"/>
                  </a:lnTo>
                  <a:lnTo>
                    <a:pt x="18" y="1184"/>
                  </a:lnTo>
                  <a:lnTo>
                    <a:pt x="9" y="1171"/>
                  </a:lnTo>
                  <a:lnTo>
                    <a:pt x="2" y="1157"/>
                  </a:lnTo>
                  <a:lnTo>
                    <a:pt x="0" y="1142"/>
                  </a:lnTo>
                  <a:lnTo>
                    <a:pt x="0" y="523"/>
                  </a:lnTo>
                  <a:lnTo>
                    <a:pt x="32" y="501"/>
                  </a:lnTo>
                  <a:lnTo>
                    <a:pt x="60" y="475"/>
                  </a:lnTo>
                  <a:lnTo>
                    <a:pt x="5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05E3E390-E8EE-D318-FB12-C4F86A7A2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5" y="3566"/>
              <a:ext cx="36" cy="126"/>
            </a:xfrm>
            <a:custGeom>
              <a:avLst/>
              <a:gdLst>
                <a:gd name="T0" fmla="*/ 497 w 537"/>
                <a:gd name="T1" fmla="*/ 0 h 1902"/>
                <a:gd name="T2" fmla="*/ 506 w 537"/>
                <a:gd name="T3" fmla="*/ 9 h 1902"/>
                <a:gd name="T4" fmla="*/ 514 w 537"/>
                <a:gd name="T5" fmla="*/ 17 h 1902"/>
                <a:gd name="T6" fmla="*/ 525 w 537"/>
                <a:gd name="T7" fmla="*/ 27 h 1902"/>
                <a:gd name="T8" fmla="*/ 537 w 537"/>
                <a:gd name="T9" fmla="*/ 38 h 1902"/>
                <a:gd name="T10" fmla="*/ 537 w 537"/>
                <a:gd name="T11" fmla="*/ 1843 h 1902"/>
                <a:gd name="T12" fmla="*/ 535 w 537"/>
                <a:gd name="T13" fmla="*/ 1859 h 1902"/>
                <a:gd name="T14" fmla="*/ 529 w 537"/>
                <a:gd name="T15" fmla="*/ 1873 h 1902"/>
                <a:gd name="T16" fmla="*/ 519 w 537"/>
                <a:gd name="T17" fmla="*/ 1885 h 1902"/>
                <a:gd name="T18" fmla="*/ 507 w 537"/>
                <a:gd name="T19" fmla="*/ 1894 h 1902"/>
                <a:gd name="T20" fmla="*/ 493 w 537"/>
                <a:gd name="T21" fmla="*/ 1900 h 1902"/>
                <a:gd name="T22" fmla="*/ 476 w 537"/>
                <a:gd name="T23" fmla="*/ 1902 h 1902"/>
                <a:gd name="T24" fmla="*/ 60 w 537"/>
                <a:gd name="T25" fmla="*/ 1902 h 1902"/>
                <a:gd name="T26" fmla="*/ 45 w 537"/>
                <a:gd name="T27" fmla="*/ 1900 h 1902"/>
                <a:gd name="T28" fmla="*/ 29 w 537"/>
                <a:gd name="T29" fmla="*/ 1894 h 1902"/>
                <a:gd name="T30" fmla="*/ 17 w 537"/>
                <a:gd name="T31" fmla="*/ 1885 h 1902"/>
                <a:gd name="T32" fmla="*/ 8 w 537"/>
                <a:gd name="T33" fmla="*/ 1872 h 1902"/>
                <a:gd name="T34" fmla="*/ 2 w 537"/>
                <a:gd name="T35" fmla="*/ 1858 h 1902"/>
                <a:gd name="T36" fmla="*/ 0 w 537"/>
                <a:gd name="T37" fmla="*/ 1843 h 1902"/>
                <a:gd name="T38" fmla="*/ 0 w 537"/>
                <a:gd name="T39" fmla="*/ 494 h 1902"/>
                <a:gd name="T40" fmla="*/ 497 w 537"/>
                <a:gd name="T41" fmla="*/ 0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7" h="1902">
                  <a:moveTo>
                    <a:pt x="497" y="0"/>
                  </a:moveTo>
                  <a:lnTo>
                    <a:pt x="506" y="9"/>
                  </a:lnTo>
                  <a:lnTo>
                    <a:pt x="514" y="17"/>
                  </a:lnTo>
                  <a:lnTo>
                    <a:pt x="525" y="27"/>
                  </a:lnTo>
                  <a:lnTo>
                    <a:pt x="537" y="38"/>
                  </a:lnTo>
                  <a:lnTo>
                    <a:pt x="537" y="1843"/>
                  </a:lnTo>
                  <a:lnTo>
                    <a:pt x="535" y="1859"/>
                  </a:lnTo>
                  <a:lnTo>
                    <a:pt x="529" y="1873"/>
                  </a:lnTo>
                  <a:lnTo>
                    <a:pt x="519" y="1885"/>
                  </a:lnTo>
                  <a:lnTo>
                    <a:pt x="507" y="1894"/>
                  </a:lnTo>
                  <a:lnTo>
                    <a:pt x="493" y="1900"/>
                  </a:lnTo>
                  <a:lnTo>
                    <a:pt x="476" y="1902"/>
                  </a:lnTo>
                  <a:lnTo>
                    <a:pt x="60" y="1902"/>
                  </a:lnTo>
                  <a:lnTo>
                    <a:pt x="45" y="1900"/>
                  </a:lnTo>
                  <a:lnTo>
                    <a:pt x="29" y="1894"/>
                  </a:lnTo>
                  <a:lnTo>
                    <a:pt x="17" y="1885"/>
                  </a:lnTo>
                  <a:lnTo>
                    <a:pt x="8" y="1872"/>
                  </a:lnTo>
                  <a:lnTo>
                    <a:pt x="2" y="1858"/>
                  </a:lnTo>
                  <a:lnTo>
                    <a:pt x="0" y="1843"/>
                  </a:lnTo>
                  <a:lnTo>
                    <a:pt x="0" y="494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96CC8B5D-2F3B-8FA9-3D0B-2617E2A22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" y="3505"/>
              <a:ext cx="222" cy="135"/>
            </a:xfrm>
            <a:custGeom>
              <a:avLst/>
              <a:gdLst>
                <a:gd name="T0" fmla="*/ 3208 w 3324"/>
                <a:gd name="T1" fmla="*/ 0 h 2016"/>
                <a:gd name="T2" fmla="*/ 3258 w 3324"/>
                <a:gd name="T3" fmla="*/ 8 h 2016"/>
                <a:gd name="T4" fmla="*/ 3296 w 3324"/>
                <a:gd name="T5" fmla="*/ 32 h 2016"/>
                <a:gd name="T6" fmla="*/ 3318 w 3324"/>
                <a:gd name="T7" fmla="*/ 71 h 2016"/>
                <a:gd name="T8" fmla="*/ 3324 w 3324"/>
                <a:gd name="T9" fmla="*/ 123 h 2016"/>
                <a:gd name="T10" fmla="*/ 3297 w 3324"/>
                <a:gd name="T11" fmla="*/ 688 h 2016"/>
                <a:gd name="T12" fmla="*/ 3292 w 3324"/>
                <a:gd name="T13" fmla="*/ 726 h 2016"/>
                <a:gd name="T14" fmla="*/ 3276 w 3324"/>
                <a:gd name="T15" fmla="*/ 765 h 2016"/>
                <a:gd name="T16" fmla="*/ 3247 w 3324"/>
                <a:gd name="T17" fmla="*/ 794 h 2016"/>
                <a:gd name="T18" fmla="*/ 3216 w 3324"/>
                <a:gd name="T19" fmla="*/ 811 h 2016"/>
                <a:gd name="T20" fmla="*/ 3184 w 3324"/>
                <a:gd name="T21" fmla="*/ 817 h 2016"/>
                <a:gd name="T22" fmla="*/ 3150 w 3324"/>
                <a:gd name="T23" fmla="*/ 810 h 2016"/>
                <a:gd name="T24" fmla="*/ 3124 w 3324"/>
                <a:gd name="T25" fmla="*/ 794 h 2016"/>
                <a:gd name="T26" fmla="*/ 3104 w 3324"/>
                <a:gd name="T27" fmla="*/ 775 h 2016"/>
                <a:gd name="T28" fmla="*/ 1633 w 3324"/>
                <a:gd name="T29" fmla="*/ 1943 h 2016"/>
                <a:gd name="T30" fmla="*/ 1589 w 3324"/>
                <a:gd name="T31" fmla="*/ 1974 h 2016"/>
                <a:gd name="T32" fmla="*/ 1540 w 3324"/>
                <a:gd name="T33" fmla="*/ 1990 h 2016"/>
                <a:gd name="T34" fmla="*/ 1486 w 3324"/>
                <a:gd name="T35" fmla="*/ 1990 h 2016"/>
                <a:gd name="T36" fmla="*/ 1437 w 3324"/>
                <a:gd name="T37" fmla="*/ 1974 h 2016"/>
                <a:gd name="T38" fmla="*/ 1395 w 3324"/>
                <a:gd name="T39" fmla="*/ 1943 h 2016"/>
                <a:gd name="T40" fmla="*/ 317 w 3324"/>
                <a:gd name="T41" fmla="*/ 1967 h 2016"/>
                <a:gd name="T42" fmla="*/ 274 w 3324"/>
                <a:gd name="T43" fmla="*/ 1998 h 2016"/>
                <a:gd name="T44" fmla="*/ 225 w 3324"/>
                <a:gd name="T45" fmla="*/ 2014 h 2016"/>
                <a:gd name="T46" fmla="*/ 172 w 3324"/>
                <a:gd name="T47" fmla="*/ 2014 h 2016"/>
                <a:gd name="T48" fmla="*/ 122 w 3324"/>
                <a:gd name="T49" fmla="*/ 1998 h 2016"/>
                <a:gd name="T50" fmla="*/ 80 w 3324"/>
                <a:gd name="T51" fmla="*/ 1967 h 2016"/>
                <a:gd name="T52" fmla="*/ 28 w 3324"/>
                <a:gd name="T53" fmla="*/ 1912 h 2016"/>
                <a:gd name="T54" fmla="*/ 4 w 3324"/>
                <a:gd name="T55" fmla="*/ 1860 h 2016"/>
                <a:gd name="T56" fmla="*/ 0 w 3324"/>
                <a:gd name="T57" fmla="*/ 1804 h 2016"/>
                <a:gd name="T58" fmla="*/ 14 w 3324"/>
                <a:gd name="T59" fmla="*/ 1749 h 2016"/>
                <a:gd name="T60" fmla="*/ 48 w 3324"/>
                <a:gd name="T61" fmla="*/ 1700 h 2016"/>
                <a:gd name="T62" fmla="*/ 770 w 3324"/>
                <a:gd name="T63" fmla="*/ 986 h 2016"/>
                <a:gd name="T64" fmla="*/ 816 w 3324"/>
                <a:gd name="T65" fmla="*/ 962 h 2016"/>
                <a:gd name="T66" fmla="*/ 868 w 3324"/>
                <a:gd name="T67" fmla="*/ 954 h 2016"/>
                <a:gd name="T68" fmla="*/ 920 w 3324"/>
                <a:gd name="T69" fmla="*/ 962 h 2016"/>
                <a:gd name="T70" fmla="*/ 967 w 3324"/>
                <a:gd name="T71" fmla="*/ 986 h 2016"/>
                <a:gd name="T72" fmla="*/ 1514 w 3324"/>
                <a:gd name="T73" fmla="*/ 1527 h 2016"/>
                <a:gd name="T74" fmla="*/ 2583 w 3324"/>
                <a:gd name="T75" fmla="*/ 259 h 2016"/>
                <a:gd name="T76" fmla="*/ 2528 w 3324"/>
                <a:gd name="T77" fmla="*/ 203 h 2016"/>
                <a:gd name="T78" fmla="*/ 2513 w 3324"/>
                <a:gd name="T79" fmla="*/ 184 h 2016"/>
                <a:gd name="T80" fmla="*/ 2500 w 3324"/>
                <a:gd name="T81" fmla="*/ 159 h 2016"/>
                <a:gd name="T82" fmla="*/ 2494 w 3324"/>
                <a:gd name="T83" fmla="*/ 127 h 2016"/>
                <a:gd name="T84" fmla="*/ 2505 w 3324"/>
                <a:gd name="T85" fmla="*/ 88 h 2016"/>
                <a:gd name="T86" fmla="*/ 2526 w 3324"/>
                <a:gd name="T87" fmla="*/ 57 h 2016"/>
                <a:gd name="T88" fmla="*/ 2556 w 3324"/>
                <a:gd name="T89" fmla="*/ 37 h 2016"/>
                <a:gd name="T90" fmla="*/ 2586 w 3324"/>
                <a:gd name="T91" fmla="*/ 29 h 2016"/>
                <a:gd name="T92" fmla="*/ 2616 w 3324"/>
                <a:gd name="T93" fmla="*/ 27 h 2016"/>
                <a:gd name="T94" fmla="*/ 3197 w 3324"/>
                <a:gd name="T95" fmla="*/ 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24" h="2016">
                  <a:moveTo>
                    <a:pt x="3197" y="0"/>
                  </a:moveTo>
                  <a:lnTo>
                    <a:pt x="3208" y="0"/>
                  </a:lnTo>
                  <a:lnTo>
                    <a:pt x="3234" y="2"/>
                  </a:lnTo>
                  <a:lnTo>
                    <a:pt x="3258" y="8"/>
                  </a:lnTo>
                  <a:lnTo>
                    <a:pt x="3279" y="18"/>
                  </a:lnTo>
                  <a:lnTo>
                    <a:pt x="3296" y="32"/>
                  </a:lnTo>
                  <a:lnTo>
                    <a:pt x="3309" y="49"/>
                  </a:lnTo>
                  <a:lnTo>
                    <a:pt x="3318" y="71"/>
                  </a:lnTo>
                  <a:lnTo>
                    <a:pt x="3323" y="95"/>
                  </a:lnTo>
                  <a:lnTo>
                    <a:pt x="3324" y="123"/>
                  </a:lnTo>
                  <a:lnTo>
                    <a:pt x="3315" y="311"/>
                  </a:lnTo>
                  <a:lnTo>
                    <a:pt x="3297" y="688"/>
                  </a:lnTo>
                  <a:lnTo>
                    <a:pt x="3296" y="706"/>
                  </a:lnTo>
                  <a:lnTo>
                    <a:pt x="3292" y="726"/>
                  </a:lnTo>
                  <a:lnTo>
                    <a:pt x="3286" y="745"/>
                  </a:lnTo>
                  <a:lnTo>
                    <a:pt x="3276" y="765"/>
                  </a:lnTo>
                  <a:lnTo>
                    <a:pt x="3260" y="783"/>
                  </a:lnTo>
                  <a:lnTo>
                    <a:pt x="3247" y="794"/>
                  </a:lnTo>
                  <a:lnTo>
                    <a:pt x="3232" y="804"/>
                  </a:lnTo>
                  <a:lnTo>
                    <a:pt x="3216" y="811"/>
                  </a:lnTo>
                  <a:lnTo>
                    <a:pt x="3200" y="816"/>
                  </a:lnTo>
                  <a:lnTo>
                    <a:pt x="3184" y="817"/>
                  </a:lnTo>
                  <a:lnTo>
                    <a:pt x="3167" y="815"/>
                  </a:lnTo>
                  <a:lnTo>
                    <a:pt x="3150" y="810"/>
                  </a:lnTo>
                  <a:lnTo>
                    <a:pt x="3137" y="803"/>
                  </a:lnTo>
                  <a:lnTo>
                    <a:pt x="3124" y="794"/>
                  </a:lnTo>
                  <a:lnTo>
                    <a:pt x="3114" y="784"/>
                  </a:lnTo>
                  <a:lnTo>
                    <a:pt x="3104" y="775"/>
                  </a:lnTo>
                  <a:lnTo>
                    <a:pt x="2955" y="627"/>
                  </a:lnTo>
                  <a:lnTo>
                    <a:pt x="1633" y="1943"/>
                  </a:lnTo>
                  <a:lnTo>
                    <a:pt x="1612" y="1960"/>
                  </a:lnTo>
                  <a:lnTo>
                    <a:pt x="1589" y="1974"/>
                  </a:lnTo>
                  <a:lnTo>
                    <a:pt x="1565" y="1984"/>
                  </a:lnTo>
                  <a:lnTo>
                    <a:pt x="1540" y="1990"/>
                  </a:lnTo>
                  <a:lnTo>
                    <a:pt x="1514" y="1992"/>
                  </a:lnTo>
                  <a:lnTo>
                    <a:pt x="1486" y="1990"/>
                  </a:lnTo>
                  <a:lnTo>
                    <a:pt x="1461" y="1984"/>
                  </a:lnTo>
                  <a:lnTo>
                    <a:pt x="1437" y="1974"/>
                  </a:lnTo>
                  <a:lnTo>
                    <a:pt x="1415" y="1960"/>
                  </a:lnTo>
                  <a:lnTo>
                    <a:pt x="1395" y="1943"/>
                  </a:lnTo>
                  <a:lnTo>
                    <a:pt x="868" y="1419"/>
                  </a:lnTo>
                  <a:lnTo>
                    <a:pt x="317" y="1967"/>
                  </a:lnTo>
                  <a:lnTo>
                    <a:pt x="297" y="1984"/>
                  </a:lnTo>
                  <a:lnTo>
                    <a:pt x="274" y="1998"/>
                  </a:lnTo>
                  <a:lnTo>
                    <a:pt x="250" y="2008"/>
                  </a:lnTo>
                  <a:lnTo>
                    <a:pt x="225" y="2014"/>
                  </a:lnTo>
                  <a:lnTo>
                    <a:pt x="199" y="2016"/>
                  </a:lnTo>
                  <a:lnTo>
                    <a:pt x="172" y="2014"/>
                  </a:lnTo>
                  <a:lnTo>
                    <a:pt x="146" y="2008"/>
                  </a:lnTo>
                  <a:lnTo>
                    <a:pt x="122" y="1998"/>
                  </a:lnTo>
                  <a:lnTo>
                    <a:pt x="100" y="1984"/>
                  </a:lnTo>
                  <a:lnTo>
                    <a:pt x="80" y="1967"/>
                  </a:lnTo>
                  <a:lnTo>
                    <a:pt x="48" y="1936"/>
                  </a:lnTo>
                  <a:lnTo>
                    <a:pt x="28" y="1912"/>
                  </a:lnTo>
                  <a:lnTo>
                    <a:pt x="14" y="1887"/>
                  </a:lnTo>
                  <a:lnTo>
                    <a:pt x="4" y="1860"/>
                  </a:lnTo>
                  <a:lnTo>
                    <a:pt x="0" y="1832"/>
                  </a:lnTo>
                  <a:lnTo>
                    <a:pt x="0" y="1804"/>
                  </a:lnTo>
                  <a:lnTo>
                    <a:pt x="4" y="1776"/>
                  </a:lnTo>
                  <a:lnTo>
                    <a:pt x="14" y="1749"/>
                  </a:lnTo>
                  <a:lnTo>
                    <a:pt x="28" y="1723"/>
                  </a:lnTo>
                  <a:lnTo>
                    <a:pt x="48" y="1700"/>
                  </a:lnTo>
                  <a:lnTo>
                    <a:pt x="750" y="1003"/>
                  </a:lnTo>
                  <a:lnTo>
                    <a:pt x="770" y="986"/>
                  </a:lnTo>
                  <a:lnTo>
                    <a:pt x="792" y="972"/>
                  </a:lnTo>
                  <a:lnTo>
                    <a:pt x="816" y="962"/>
                  </a:lnTo>
                  <a:lnTo>
                    <a:pt x="842" y="956"/>
                  </a:lnTo>
                  <a:lnTo>
                    <a:pt x="868" y="954"/>
                  </a:lnTo>
                  <a:lnTo>
                    <a:pt x="894" y="956"/>
                  </a:lnTo>
                  <a:lnTo>
                    <a:pt x="920" y="962"/>
                  </a:lnTo>
                  <a:lnTo>
                    <a:pt x="945" y="972"/>
                  </a:lnTo>
                  <a:lnTo>
                    <a:pt x="967" y="986"/>
                  </a:lnTo>
                  <a:lnTo>
                    <a:pt x="987" y="1003"/>
                  </a:lnTo>
                  <a:lnTo>
                    <a:pt x="1514" y="1527"/>
                  </a:lnTo>
                  <a:lnTo>
                    <a:pt x="2685" y="360"/>
                  </a:lnTo>
                  <a:lnTo>
                    <a:pt x="2583" y="259"/>
                  </a:lnTo>
                  <a:lnTo>
                    <a:pt x="2535" y="210"/>
                  </a:lnTo>
                  <a:lnTo>
                    <a:pt x="2528" y="203"/>
                  </a:lnTo>
                  <a:lnTo>
                    <a:pt x="2521" y="194"/>
                  </a:lnTo>
                  <a:lnTo>
                    <a:pt x="2513" y="184"/>
                  </a:lnTo>
                  <a:lnTo>
                    <a:pt x="2506" y="172"/>
                  </a:lnTo>
                  <a:lnTo>
                    <a:pt x="2500" y="159"/>
                  </a:lnTo>
                  <a:lnTo>
                    <a:pt x="2495" y="144"/>
                  </a:lnTo>
                  <a:lnTo>
                    <a:pt x="2494" y="127"/>
                  </a:lnTo>
                  <a:lnTo>
                    <a:pt x="2498" y="108"/>
                  </a:lnTo>
                  <a:lnTo>
                    <a:pt x="2505" y="88"/>
                  </a:lnTo>
                  <a:lnTo>
                    <a:pt x="2514" y="72"/>
                  </a:lnTo>
                  <a:lnTo>
                    <a:pt x="2526" y="57"/>
                  </a:lnTo>
                  <a:lnTo>
                    <a:pt x="2540" y="45"/>
                  </a:lnTo>
                  <a:lnTo>
                    <a:pt x="2556" y="37"/>
                  </a:lnTo>
                  <a:lnTo>
                    <a:pt x="2571" y="32"/>
                  </a:lnTo>
                  <a:lnTo>
                    <a:pt x="2586" y="29"/>
                  </a:lnTo>
                  <a:lnTo>
                    <a:pt x="2601" y="28"/>
                  </a:lnTo>
                  <a:lnTo>
                    <a:pt x="2616" y="27"/>
                  </a:lnTo>
                  <a:lnTo>
                    <a:pt x="2906" y="13"/>
                  </a:lnTo>
                  <a:lnTo>
                    <a:pt x="3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64E353-A0F8-2940-092B-C3A1409B0738}"/>
              </a:ext>
            </a:extLst>
          </p:cNvPr>
          <p:cNvGrpSpPr/>
          <p:nvPr/>
        </p:nvGrpSpPr>
        <p:grpSpPr>
          <a:xfrm>
            <a:off x="7153132" y="2163683"/>
            <a:ext cx="194072" cy="228600"/>
            <a:chOff x="1827213" y="3721100"/>
            <a:chExt cx="258762" cy="304800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38" name="Freeform 930">
              <a:extLst>
                <a:ext uri="{FF2B5EF4-FFF2-40B4-BE49-F238E27FC236}">
                  <a16:creationId xmlns:a16="http://schemas.microsoft.com/office/drawing/2014/main" id="{82C0821E-8040-1EDC-4E46-05BD6A6ED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721100"/>
              <a:ext cx="138112" cy="180975"/>
            </a:xfrm>
            <a:custGeom>
              <a:avLst/>
              <a:gdLst>
                <a:gd name="T0" fmla="*/ 878 w 1551"/>
                <a:gd name="T1" fmla="*/ 6 h 2053"/>
                <a:gd name="T2" fmla="*/ 1001 w 1551"/>
                <a:gd name="T3" fmla="*/ 35 h 2053"/>
                <a:gd name="T4" fmla="*/ 1102 w 1551"/>
                <a:gd name="T5" fmla="*/ 82 h 2053"/>
                <a:gd name="T6" fmla="*/ 1193 w 1551"/>
                <a:gd name="T7" fmla="*/ 144 h 2053"/>
                <a:gd name="T8" fmla="*/ 1250 w 1551"/>
                <a:gd name="T9" fmla="*/ 202 h 2053"/>
                <a:gd name="T10" fmla="*/ 1279 w 1551"/>
                <a:gd name="T11" fmla="*/ 241 h 2053"/>
                <a:gd name="T12" fmla="*/ 1285 w 1551"/>
                <a:gd name="T13" fmla="*/ 251 h 2053"/>
                <a:gd name="T14" fmla="*/ 1302 w 1551"/>
                <a:gd name="T15" fmla="*/ 254 h 2053"/>
                <a:gd name="T16" fmla="*/ 1333 w 1551"/>
                <a:gd name="T17" fmla="*/ 264 h 2053"/>
                <a:gd name="T18" fmla="*/ 1373 w 1551"/>
                <a:gd name="T19" fmla="*/ 288 h 2053"/>
                <a:gd name="T20" fmla="*/ 1416 w 1551"/>
                <a:gd name="T21" fmla="*/ 329 h 2053"/>
                <a:gd name="T22" fmla="*/ 1456 w 1551"/>
                <a:gd name="T23" fmla="*/ 391 h 2053"/>
                <a:gd name="T24" fmla="*/ 1487 w 1551"/>
                <a:gd name="T25" fmla="*/ 479 h 2053"/>
                <a:gd name="T26" fmla="*/ 1504 w 1551"/>
                <a:gd name="T27" fmla="*/ 600 h 2053"/>
                <a:gd name="T28" fmla="*/ 1501 w 1551"/>
                <a:gd name="T29" fmla="*/ 756 h 2053"/>
                <a:gd name="T30" fmla="*/ 1474 w 1551"/>
                <a:gd name="T31" fmla="*/ 930 h 2053"/>
                <a:gd name="T32" fmla="*/ 1482 w 1551"/>
                <a:gd name="T33" fmla="*/ 979 h 2053"/>
                <a:gd name="T34" fmla="*/ 1514 w 1551"/>
                <a:gd name="T35" fmla="*/ 990 h 2053"/>
                <a:gd name="T36" fmla="*/ 1539 w 1551"/>
                <a:gd name="T37" fmla="*/ 1020 h 2053"/>
                <a:gd name="T38" fmla="*/ 1551 w 1551"/>
                <a:gd name="T39" fmla="*/ 1077 h 2053"/>
                <a:gd name="T40" fmla="*/ 1542 w 1551"/>
                <a:gd name="T41" fmla="*/ 1165 h 2053"/>
                <a:gd name="T42" fmla="*/ 1508 w 1551"/>
                <a:gd name="T43" fmla="*/ 1292 h 2053"/>
                <a:gd name="T44" fmla="*/ 1467 w 1551"/>
                <a:gd name="T45" fmla="*/ 1396 h 2053"/>
                <a:gd name="T46" fmla="*/ 1428 w 1551"/>
                <a:gd name="T47" fmla="*/ 1451 h 2053"/>
                <a:gd name="T48" fmla="*/ 1394 w 1551"/>
                <a:gd name="T49" fmla="*/ 1468 h 2053"/>
                <a:gd name="T50" fmla="*/ 1356 w 1551"/>
                <a:gd name="T51" fmla="*/ 1604 h 2053"/>
                <a:gd name="T52" fmla="*/ 1283 w 1551"/>
                <a:gd name="T53" fmla="*/ 1743 h 2053"/>
                <a:gd name="T54" fmla="*/ 1179 w 1551"/>
                <a:gd name="T55" fmla="*/ 1871 h 2053"/>
                <a:gd name="T56" fmla="*/ 1045 w 1551"/>
                <a:gd name="T57" fmla="*/ 1975 h 2053"/>
                <a:gd name="T58" fmla="*/ 886 w 1551"/>
                <a:gd name="T59" fmla="*/ 2040 h 2053"/>
                <a:gd name="T60" fmla="*/ 719 w 1551"/>
                <a:gd name="T61" fmla="*/ 2050 h 2053"/>
                <a:gd name="T62" fmla="*/ 555 w 1551"/>
                <a:gd name="T63" fmla="*/ 2003 h 2053"/>
                <a:gd name="T64" fmla="*/ 411 w 1551"/>
                <a:gd name="T65" fmla="*/ 1910 h 2053"/>
                <a:gd name="T66" fmla="*/ 297 w 1551"/>
                <a:gd name="T67" fmla="*/ 1789 h 2053"/>
                <a:gd name="T68" fmla="*/ 214 w 1551"/>
                <a:gd name="T69" fmla="*/ 1651 h 2053"/>
                <a:gd name="T70" fmla="*/ 165 w 1551"/>
                <a:gd name="T71" fmla="*/ 1512 h 2053"/>
                <a:gd name="T72" fmla="*/ 135 w 1551"/>
                <a:gd name="T73" fmla="*/ 1459 h 2053"/>
                <a:gd name="T74" fmla="*/ 98 w 1551"/>
                <a:gd name="T75" fmla="*/ 1419 h 2053"/>
                <a:gd name="T76" fmla="*/ 56 w 1551"/>
                <a:gd name="T77" fmla="*/ 1333 h 2053"/>
                <a:gd name="T78" fmla="*/ 16 w 1551"/>
                <a:gd name="T79" fmla="*/ 1202 h 2053"/>
                <a:gd name="T80" fmla="*/ 0 w 1551"/>
                <a:gd name="T81" fmla="*/ 1102 h 2053"/>
                <a:gd name="T82" fmla="*/ 7 w 1551"/>
                <a:gd name="T83" fmla="*/ 1037 h 2053"/>
                <a:gd name="T84" fmla="*/ 27 w 1551"/>
                <a:gd name="T85" fmla="*/ 998 h 2053"/>
                <a:gd name="T86" fmla="*/ 57 w 1551"/>
                <a:gd name="T87" fmla="*/ 981 h 2053"/>
                <a:gd name="T88" fmla="*/ 92 w 1551"/>
                <a:gd name="T89" fmla="*/ 979 h 2053"/>
                <a:gd name="T90" fmla="*/ 56 w 1551"/>
                <a:gd name="T91" fmla="*/ 829 h 2053"/>
                <a:gd name="T92" fmla="*/ 49 w 1551"/>
                <a:gd name="T93" fmla="*/ 672 h 2053"/>
                <a:gd name="T94" fmla="*/ 81 w 1551"/>
                <a:gd name="T95" fmla="*/ 517 h 2053"/>
                <a:gd name="T96" fmla="*/ 152 w 1551"/>
                <a:gd name="T97" fmla="*/ 372 h 2053"/>
                <a:gd name="T98" fmla="*/ 247 w 1551"/>
                <a:gd name="T99" fmla="*/ 254 h 2053"/>
                <a:gd name="T100" fmla="*/ 371 w 1551"/>
                <a:gd name="T101" fmla="*/ 146 h 2053"/>
                <a:gd name="T102" fmla="*/ 493 w 1551"/>
                <a:gd name="T103" fmla="*/ 68 h 2053"/>
                <a:gd name="T104" fmla="*/ 627 w 1551"/>
                <a:gd name="T105" fmla="*/ 18 h 2053"/>
                <a:gd name="T106" fmla="*/ 781 w 1551"/>
                <a:gd name="T107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51" h="2053">
                  <a:moveTo>
                    <a:pt x="781" y="0"/>
                  </a:moveTo>
                  <a:lnTo>
                    <a:pt x="831" y="1"/>
                  </a:lnTo>
                  <a:lnTo>
                    <a:pt x="878" y="6"/>
                  </a:lnTo>
                  <a:lnTo>
                    <a:pt x="922" y="13"/>
                  </a:lnTo>
                  <a:lnTo>
                    <a:pt x="963" y="23"/>
                  </a:lnTo>
                  <a:lnTo>
                    <a:pt x="1001" y="35"/>
                  </a:lnTo>
                  <a:lnTo>
                    <a:pt x="1038" y="50"/>
                  </a:lnTo>
                  <a:lnTo>
                    <a:pt x="1071" y="66"/>
                  </a:lnTo>
                  <a:lnTo>
                    <a:pt x="1102" y="82"/>
                  </a:lnTo>
                  <a:lnTo>
                    <a:pt x="1136" y="102"/>
                  </a:lnTo>
                  <a:lnTo>
                    <a:pt x="1167" y="123"/>
                  </a:lnTo>
                  <a:lnTo>
                    <a:pt x="1193" y="144"/>
                  </a:lnTo>
                  <a:lnTo>
                    <a:pt x="1215" y="164"/>
                  </a:lnTo>
                  <a:lnTo>
                    <a:pt x="1234" y="184"/>
                  </a:lnTo>
                  <a:lnTo>
                    <a:pt x="1250" y="202"/>
                  </a:lnTo>
                  <a:lnTo>
                    <a:pt x="1263" y="218"/>
                  </a:lnTo>
                  <a:lnTo>
                    <a:pt x="1272" y="232"/>
                  </a:lnTo>
                  <a:lnTo>
                    <a:pt x="1279" y="241"/>
                  </a:lnTo>
                  <a:lnTo>
                    <a:pt x="1283" y="248"/>
                  </a:lnTo>
                  <a:lnTo>
                    <a:pt x="1284" y="251"/>
                  </a:lnTo>
                  <a:lnTo>
                    <a:pt x="1285" y="251"/>
                  </a:lnTo>
                  <a:lnTo>
                    <a:pt x="1289" y="251"/>
                  </a:lnTo>
                  <a:lnTo>
                    <a:pt x="1295" y="252"/>
                  </a:lnTo>
                  <a:lnTo>
                    <a:pt x="1302" y="254"/>
                  </a:lnTo>
                  <a:lnTo>
                    <a:pt x="1312" y="256"/>
                  </a:lnTo>
                  <a:lnTo>
                    <a:pt x="1321" y="259"/>
                  </a:lnTo>
                  <a:lnTo>
                    <a:pt x="1333" y="264"/>
                  </a:lnTo>
                  <a:lnTo>
                    <a:pt x="1345" y="271"/>
                  </a:lnTo>
                  <a:lnTo>
                    <a:pt x="1359" y="278"/>
                  </a:lnTo>
                  <a:lnTo>
                    <a:pt x="1373" y="288"/>
                  </a:lnTo>
                  <a:lnTo>
                    <a:pt x="1387" y="299"/>
                  </a:lnTo>
                  <a:lnTo>
                    <a:pt x="1402" y="313"/>
                  </a:lnTo>
                  <a:lnTo>
                    <a:pt x="1416" y="329"/>
                  </a:lnTo>
                  <a:lnTo>
                    <a:pt x="1430" y="347"/>
                  </a:lnTo>
                  <a:lnTo>
                    <a:pt x="1443" y="368"/>
                  </a:lnTo>
                  <a:lnTo>
                    <a:pt x="1456" y="391"/>
                  </a:lnTo>
                  <a:lnTo>
                    <a:pt x="1467" y="417"/>
                  </a:lnTo>
                  <a:lnTo>
                    <a:pt x="1478" y="447"/>
                  </a:lnTo>
                  <a:lnTo>
                    <a:pt x="1487" y="479"/>
                  </a:lnTo>
                  <a:lnTo>
                    <a:pt x="1495" y="516"/>
                  </a:lnTo>
                  <a:lnTo>
                    <a:pt x="1501" y="556"/>
                  </a:lnTo>
                  <a:lnTo>
                    <a:pt x="1504" y="600"/>
                  </a:lnTo>
                  <a:lnTo>
                    <a:pt x="1505" y="648"/>
                  </a:lnTo>
                  <a:lnTo>
                    <a:pt x="1504" y="699"/>
                  </a:lnTo>
                  <a:lnTo>
                    <a:pt x="1501" y="756"/>
                  </a:lnTo>
                  <a:lnTo>
                    <a:pt x="1495" y="816"/>
                  </a:lnTo>
                  <a:lnTo>
                    <a:pt x="1484" y="882"/>
                  </a:lnTo>
                  <a:lnTo>
                    <a:pt x="1474" y="930"/>
                  </a:lnTo>
                  <a:lnTo>
                    <a:pt x="1459" y="979"/>
                  </a:lnTo>
                  <a:lnTo>
                    <a:pt x="1470" y="978"/>
                  </a:lnTo>
                  <a:lnTo>
                    <a:pt x="1482" y="979"/>
                  </a:lnTo>
                  <a:lnTo>
                    <a:pt x="1493" y="981"/>
                  </a:lnTo>
                  <a:lnTo>
                    <a:pt x="1504" y="985"/>
                  </a:lnTo>
                  <a:lnTo>
                    <a:pt x="1514" y="990"/>
                  </a:lnTo>
                  <a:lnTo>
                    <a:pt x="1523" y="998"/>
                  </a:lnTo>
                  <a:lnTo>
                    <a:pt x="1532" y="1008"/>
                  </a:lnTo>
                  <a:lnTo>
                    <a:pt x="1539" y="1020"/>
                  </a:lnTo>
                  <a:lnTo>
                    <a:pt x="1544" y="1036"/>
                  </a:lnTo>
                  <a:lnTo>
                    <a:pt x="1549" y="1055"/>
                  </a:lnTo>
                  <a:lnTo>
                    <a:pt x="1551" y="1077"/>
                  </a:lnTo>
                  <a:lnTo>
                    <a:pt x="1550" y="1102"/>
                  </a:lnTo>
                  <a:lnTo>
                    <a:pt x="1548" y="1131"/>
                  </a:lnTo>
                  <a:lnTo>
                    <a:pt x="1542" y="1165"/>
                  </a:lnTo>
                  <a:lnTo>
                    <a:pt x="1535" y="1202"/>
                  </a:lnTo>
                  <a:lnTo>
                    <a:pt x="1523" y="1244"/>
                  </a:lnTo>
                  <a:lnTo>
                    <a:pt x="1508" y="1292"/>
                  </a:lnTo>
                  <a:lnTo>
                    <a:pt x="1495" y="1333"/>
                  </a:lnTo>
                  <a:lnTo>
                    <a:pt x="1481" y="1368"/>
                  </a:lnTo>
                  <a:lnTo>
                    <a:pt x="1467" y="1396"/>
                  </a:lnTo>
                  <a:lnTo>
                    <a:pt x="1453" y="1419"/>
                  </a:lnTo>
                  <a:lnTo>
                    <a:pt x="1441" y="1437"/>
                  </a:lnTo>
                  <a:lnTo>
                    <a:pt x="1428" y="1451"/>
                  </a:lnTo>
                  <a:lnTo>
                    <a:pt x="1416" y="1459"/>
                  </a:lnTo>
                  <a:lnTo>
                    <a:pt x="1406" y="1465"/>
                  </a:lnTo>
                  <a:lnTo>
                    <a:pt x="1394" y="1468"/>
                  </a:lnTo>
                  <a:lnTo>
                    <a:pt x="1386" y="1512"/>
                  </a:lnTo>
                  <a:lnTo>
                    <a:pt x="1373" y="1557"/>
                  </a:lnTo>
                  <a:lnTo>
                    <a:pt x="1356" y="1604"/>
                  </a:lnTo>
                  <a:lnTo>
                    <a:pt x="1336" y="1651"/>
                  </a:lnTo>
                  <a:lnTo>
                    <a:pt x="1312" y="1697"/>
                  </a:lnTo>
                  <a:lnTo>
                    <a:pt x="1283" y="1743"/>
                  </a:lnTo>
                  <a:lnTo>
                    <a:pt x="1252" y="1788"/>
                  </a:lnTo>
                  <a:lnTo>
                    <a:pt x="1217" y="1830"/>
                  </a:lnTo>
                  <a:lnTo>
                    <a:pt x="1179" y="1871"/>
                  </a:lnTo>
                  <a:lnTo>
                    <a:pt x="1138" y="1909"/>
                  </a:lnTo>
                  <a:lnTo>
                    <a:pt x="1092" y="1944"/>
                  </a:lnTo>
                  <a:lnTo>
                    <a:pt x="1045" y="1975"/>
                  </a:lnTo>
                  <a:lnTo>
                    <a:pt x="994" y="2001"/>
                  </a:lnTo>
                  <a:lnTo>
                    <a:pt x="941" y="2024"/>
                  </a:lnTo>
                  <a:lnTo>
                    <a:pt x="886" y="2040"/>
                  </a:lnTo>
                  <a:lnTo>
                    <a:pt x="831" y="2050"/>
                  </a:lnTo>
                  <a:lnTo>
                    <a:pt x="775" y="2053"/>
                  </a:lnTo>
                  <a:lnTo>
                    <a:pt x="719" y="2050"/>
                  </a:lnTo>
                  <a:lnTo>
                    <a:pt x="664" y="2040"/>
                  </a:lnTo>
                  <a:lnTo>
                    <a:pt x="609" y="2025"/>
                  </a:lnTo>
                  <a:lnTo>
                    <a:pt x="555" y="2003"/>
                  </a:lnTo>
                  <a:lnTo>
                    <a:pt x="503" y="1975"/>
                  </a:lnTo>
                  <a:lnTo>
                    <a:pt x="455" y="1945"/>
                  </a:lnTo>
                  <a:lnTo>
                    <a:pt x="411" y="1910"/>
                  </a:lnTo>
                  <a:lnTo>
                    <a:pt x="370" y="1872"/>
                  </a:lnTo>
                  <a:lnTo>
                    <a:pt x="331" y="1831"/>
                  </a:lnTo>
                  <a:lnTo>
                    <a:pt x="297" y="1789"/>
                  </a:lnTo>
                  <a:lnTo>
                    <a:pt x="266" y="1744"/>
                  </a:lnTo>
                  <a:lnTo>
                    <a:pt x="238" y="1698"/>
                  </a:lnTo>
                  <a:lnTo>
                    <a:pt x="214" y="1651"/>
                  </a:lnTo>
                  <a:lnTo>
                    <a:pt x="194" y="1605"/>
                  </a:lnTo>
                  <a:lnTo>
                    <a:pt x="178" y="1558"/>
                  </a:lnTo>
                  <a:lnTo>
                    <a:pt x="165" y="1512"/>
                  </a:lnTo>
                  <a:lnTo>
                    <a:pt x="157" y="1468"/>
                  </a:lnTo>
                  <a:lnTo>
                    <a:pt x="146" y="1465"/>
                  </a:lnTo>
                  <a:lnTo>
                    <a:pt x="135" y="1459"/>
                  </a:lnTo>
                  <a:lnTo>
                    <a:pt x="123" y="1451"/>
                  </a:lnTo>
                  <a:lnTo>
                    <a:pt x="110" y="1437"/>
                  </a:lnTo>
                  <a:lnTo>
                    <a:pt x="98" y="1419"/>
                  </a:lnTo>
                  <a:lnTo>
                    <a:pt x="84" y="1396"/>
                  </a:lnTo>
                  <a:lnTo>
                    <a:pt x="70" y="1368"/>
                  </a:lnTo>
                  <a:lnTo>
                    <a:pt x="56" y="1333"/>
                  </a:lnTo>
                  <a:lnTo>
                    <a:pt x="41" y="1293"/>
                  </a:lnTo>
                  <a:lnTo>
                    <a:pt x="27" y="1245"/>
                  </a:lnTo>
                  <a:lnTo>
                    <a:pt x="16" y="1202"/>
                  </a:lnTo>
                  <a:lnTo>
                    <a:pt x="8" y="1166"/>
                  </a:lnTo>
                  <a:lnTo>
                    <a:pt x="3" y="1132"/>
                  </a:lnTo>
                  <a:lnTo>
                    <a:pt x="0" y="1102"/>
                  </a:lnTo>
                  <a:lnTo>
                    <a:pt x="0" y="1077"/>
                  </a:lnTo>
                  <a:lnTo>
                    <a:pt x="2" y="1056"/>
                  </a:lnTo>
                  <a:lnTo>
                    <a:pt x="7" y="1037"/>
                  </a:lnTo>
                  <a:lnTo>
                    <a:pt x="12" y="1021"/>
                  </a:lnTo>
                  <a:lnTo>
                    <a:pt x="18" y="1009"/>
                  </a:lnTo>
                  <a:lnTo>
                    <a:pt x="27" y="998"/>
                  </a:lnTo>
                  <a:lnTo>
                    <a:pt x="36" y="991"/>
                  </a:lnTo>
                  <a:lnTo>
                    <a:pt x="47" y="986"/>
                  </a:lnTo>
                  <a:lnTo>
                    <a:pt x="57" y="981"/>
                  </a:lnTo>
                  <a:lnTo>
                    <a:pt x="69" y="979"/>
                  </a:lnTo>
                  <a:lnTo>
                    <a:pt x="81" y="979"/>
                  </a:lnTo>
                  <a:lnTo>
                    <a:pt x="92" y="979"/>
                  </a:lnTo>
                  <a:lnTo>
                    <a:pt x="76" y="931"/>
                  </a:lnTo>
                  <a:lnTo>
                    <a:pt x="66" y="882"/>
                  </a:lnTo>
                  <a:lnTo>
                    <a:pt x="56" y="829"/>
                  </a:lnTo>
                  <a:lnTo>
                    <a:pt x="50" y="775"/>
                  </a:lnTo>
                  <a:lnTo>
                    <a:pt x="48" y="722"/>
                  </a:lnTo>
                  <a:lnTo>
                    <a:pt x="49" y="672"/>
                  </a:lnTo>
                  <a:lnTo>
                    <a:pt x="54" y="621"/>
                  </a:lnTo>
                  <a:lnTo>
                    <a:pt x="65" y="572"/>
                  </a:lnTo>
                  <a:lnTo>
                    <a:pt x="81" y="517"/>
                  </a:lnTo>
                  <a:lnTo>
                    <a:pt x="100" y="466"/>
                  </a:lnTo>
                  <a:lnTo>
                    <a:pt x="124" y="417"/>
                  </a:lnTo>
                  <a:lnTo>
                    <a:pt x="152" y="372"/>
                  </a:lnTo>
                  <a:lnTo>
                    <a:pt x="181" y="330"/>
                  </a:lnTo>
                  <a:lnTo>
                    <a:pt x="213" y="291"/>
                  </a:lnTo>
                  <a:lnTo>
                    <a:pt x="247" y="254"/>
                  </a:lnTo>
                  <a:lnTo>
                    <a:pt x="286" y="215"/>
                  </a:lnTo>
                  <a:lnTo>
                    <a:pt x="327" y="178"/>
                  </a:lnTo>
                  <a:lnTo>
                    <a:pt x="371" y="146"/>
                  </a:lnTo>
                  <a:lnTo>
                    <a:pt x="415" y="115"/>
                  </a:lnTo>
                  <a:lnTo>
                    <a:pt x="453" y="90"/>
                  </a:lnTo>
                  <a:lnTo>
                    <a:pt x="493" y="68"/>
                  </a:lnTo>
                  <a:lnTo>
                    <a:pt x="536" y="48"/>
                  </a:lnTo>
                  <a:lnTo>
                    <a:pt x="579" y="31"/>
                  </a:lnTo>
                  <a:lnTo>
                    <a:pt x="627" y="18"/>
                  </a:lnTo>
                  <a:lnTo>
                    <a:pt x="677" y="8"/>
                  </a:lnTo>
                  <a:lnTo>
                    <a:pt x="728" y="3"/>
                  </a:lnTo>
                  <a:lnTo>
                    <a:pt x="7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9" name="Freeform 931">
              <a:extLst>
                <a:ext uri="{FF2B5EF4-FFF2-40B4-BE49-F238E27FC236}">
                  <a16:creationId xmlns:a16="http://schemas.microsoft.com/office/drawing/2014/main" id="{6E0CD24E-D06E-3C7F-F988-8C4A687B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3895725"/>
              <a:ext cx="258762" cy="130175"/>
            </a:xfrm>
            <a:custGeom>
              <a:avLst/>
              <a:gdLst>
                <a:gd name="T0" fmla="*/ 1225 w 2934"/>
                <a:gd name="T1" fmla="*/ 870 h 1493"/>
                <a:gd name="T2" fmla="*/ 1330 w 2934"/>
                <a:gd name="T3" fmla="*/ 557 h 1493"/>
                <a:gd name="T4" fmla="*/ 1273 w 2934"/>
                <a:gd name="T5" fmla="*/ 424 h 1493"/>
                <a:gd name="T6" fmla="*/ 1270 w 2934"/>
                <a:gd name="T7" fmla="*/ 333 h 1493"/>
                <a:gd name="T8" fmla="*/ 1305 w 2934"/>
                <a:gd name="T9" fmla="*/ 275 h 1493"/>
                <a:gd name="T10" fmla="*/ 1360 w 2934"/>
                <a:gd name="T11" fmla="*/ 243 h 1493"/>
                <a:gd name="T12" fmla="*/ 1416 w 2934"/>
                <a:gd name="T13" fmla="*/ 228 h 1493"/>
                <a:gd name="T14" fmla="*/ 1457 w 2934"/>
                <a:gd name="T15" fmla="*/ 225 h 1493"/>
                <a:gd name="T16" fmla="*/ 1477 w 2934"/>
                <a:gd name="T17" fmla="*/ 225 h 1493"/>
                <a:gd name="T18" fmla="*/ 1518 w 2934"/>
                <a:gd name="T19" fmla="*/ 228 h 1493"/>
                <a:gd name="T20" fmla="*/ 1574 w 2934"/>
                <a:gd name="T21" fmla="*/ 243 h 1493"/>
                <a:gd name="T22" fmla="*/ 1629 w 2934"/>
                <a:gd name="T23" fmla="*/ 275 h 1493"/>
                <a:gd name="T24" fmla="*/ 1664 w 2934"/>
                <a:gd name="T25" fmla="*/ 333 h 1493"/>
                <a:gd name="T26" fmla="*/ 1661 w 2934"/>
                <a:gd name="T27" fmla="*/ 424 h 1493"/>
                <a:gd name="T28" fmla="*/ 1604 w 2934"/>
                <a:gd name="T29" fmla="*/ 557 h 1493"/>
                <a:gd name="T30" fmla="*/ 1709 w 2934"/>
                <a:gd name="T31" fmla="*/ 870 h 1493"/>
                <a:gd name="T32" fmla="*/ 1990 w 2934"/>
                <a:gd name="T33" fmla="*/ 1 h 1493"/>
                <a:gd name="T34" fmla="*/ 2046 w 2934"/>
                <a:gd name="T35" fmla="*/ 37 h 1493"/>
                <a:gd name="T36" fmla="*/ 2165 w 2934"/>
                <a:gd name="T37" fmla="*/ 106 h 1493"/>
                <a:gd name="T38" fmla="*/ 2334 w 2934"/>
                <a:gd name="T39" fmla="*/ 189 h 1493"/>
                <a:gd name="T40" fmla="*/ 2541 w 2934"/>
                <a:gd name="T41" fmla="*/ 269 h 1493"/>
                <a:gd name="T42" fmla="*/ 2733 w 2934"/>
                <a:gd name="T43" fmla="*/ 331 h 1493"/>
                <a:gd name="T44" fmla="*/ 2844 w 2934"/>
                <a:gd name="T45" fmla="*/ 428 h 1493"/>
                <a:gd name="T46" fmla="*/ 2905 w 2934"/>
                <a:gd name="T47" fmla="*/ 557 h 1493"/>
                <a:gd name="T48" fmla="*/ 2931 w 2934"/>
                <a:gd name="T49" fmla="*/ 694 h 1493"/>
                <a:gd name="T50" fmla="*/ 2933 w 2934"/>
                <a:gd name="T51" fmla="*/ 816 h 1493"/>
                <a:gd name="T52" fmla="*/ 2930 w 2934"/>
                <a:gd name="T53" fmla="*/ 871 h 1493"/>
                <a:gd name="T54" fmla="*/ 2920 w 2934"/>
                <a:gd name="T55" fmla="*/ 975 h 1493"/>
                <a:gd name="T56" fmla="*/ 2908 w 2934"/>
                <a:gd name="T57" fmla="*/ 1097 h 1493"/>
                <a:gd name="T58" fmla="*/ 2891 w 2934"/>
                <a:gd name="T59" fmla="*/ 1152 h 1493"/>
                <a:gd name="T60" fmla="*/ 2817 w 2934"/>
                <a:gd name="T61" fmla="*/ 1194 h 1493"/>
                <a:gd name="T62" fmla="*/ 2673 w 2934"/>
                <a:gd name="T63" fmla="*/ 1261 h 1493"/>
                <a:gd name="T64" fmla="*/ 2461 w 2934"/>
                <a:gd name="T65" fmla="*/ 1340 h 1493"/>
                <a:gd name="T66" fmla="*/ 2188 w 2934"/>
                <a:gd name="T67" fmla="*/ 1415 h 1493"/>
                <a:gd name="T68" fmla="*/ 1854 w 2934"/>
                <a:gd name="T69" fmla="*/ 1471 h 1493"/>
                <a:gd name="T70" fmla="*/ 1466 w 2934"/>
                <a:gd name="T71" fmla="*/ 1493 h 1493"/>
                <a:gd name="T72" fmla="*/ 1080 w 2934"/>
                <a:gd name="T73" fmla="*/ 1470 h 1493"/>
                <a:gd name="T74" fmla="*/ 746 w 2934"/>
                <a:gd name="T75" fmla="*/ 1415 h 1493"/>
                <a:gd name="T76" fmla="*/ 473 w 2934"/>
                <a:gd name="T77" fmla="*/ 1340 h 1493"/>
                <a:gd name="T78" fmla="*/ 261 w 2934"/>
                <a:gd name="T79" fmla="*/ 1261 h 1493"/>
                <a:gd name="T80" fmla="*/ 117 w 2934"/>
                <a:gd name="T81" fmla="*/ 1194 h 1493"/>
                <a:gd name="T82" fmla="*/ 43 w 2934"/>
                <a:gd name="T83" fmla="*/ 1152 h 1493"/>
                <a:gd name="T84" fmla="*/ 26 w 2934"/>
                <a:gd name="T85" fmla="*/ 1097 h 1493"/>
                <a:gd name="T86" fmla="*/ 14 w 2934"/>
                <a:gd name="T87" fmla="*/ 975 h 1493"/>
                <a:gd name="T88" fmla="*/ 4 w 2934"/>
                <a:gd name="T89" fmla="*/ 871 h 1493"/>
                <a:gd name="T90" fmla="*/ 1 w 2934"/>
                <a:gd name="T91" fmla="*/ 816 h 1493"/>
                <a:gd name="T92" fmla="*/ 3 w 2934"/>
                <a:gd name="T93" fmla="*/ 694 h 1493"/>
                <a:gd name="T94" fmla="*/ 28 w 2934"/>
                <a:gd name="T95" fmla="*/ 557 h 1493"/>
                <a:gd name="T96" fmla="*/ 90 w 2934"/>
                <a:gd name="T97" fmla="*/ 428 h 1493"/>
                <a:gd name="T98" fmla="*/ 200 w 2934"/>
                <a:gd name="T99" fmla="*/ 331 h 1493"/>
                <a:gd name="T100" fmla="*/ 393 w 2934"/>
                <a:gd name="T101" fmla="*/ 269 h 1493"/>
                <a:gd name="T102" fmla="*/ 599 w 2934"/>
                <a:gd name="T103" fmla="*/ 189 h 1493"/>
                <a:gd name="T104" fmla="*/ 768 w 2934"/>
                <a:gd name="T105" fmla="*/ 106 h 1493"/>
                <a:gd name="T106" fmla="*/ 888 w 2934"/>
                <a:gd name="T107" fmla="*/ 37 h 1493"/>
                <a:gd name="T108" fmla="*/ 943 w 2934"/>
                <a:gd name="T109" fmla="*/ 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34" h="1493">
                  <a:moveTo>
                    <a:pt x="945" y="0"/>
                  </a:moveTo>
                  <a:lnTo>
                    <a:pt x="1179" y="734"/>
                  </a:lnTo>
                  <a:lnTo>
                    <a:pt x="1224" y="872"/>
                  </a:lnTo>
                  <a:lnTo>
                    <a:pt x="1225" y="870"/>
                  </a:lnTo>
                  <a:lnTo>
                    <a:pt x="1263" y="987"/>
                  </a:lnTo>
                  <a:lnTo>
                    <a:pt x="1386" y="640"/>
                  </a:lnTo>
                  <a:lnTo>
                    <a:pt x="1356" y="597"/>
                  </a:lnTo>
                  <a:lnTo>
                    <a:pt x="1330" y="557"/>
                  </a:lnTo>
                  <a:lnTo>
                    <a:pt x="1310" y="519"/>
                  </a:lnTo>
                  <a:lnTo>
                    <a:pt x="1293" y="485"/>
                  </a:lnTo>
                  <a:lnTo>
                    <a:pt x="1282" y="453"/>
                  </a:lnTo>
                  <a:lnTo>
                    <a:pt x="1273" y="424"/>
                  </a:lnTo>
                  <a:lnTo>
                    <a:pt x="1268" y="398"/>
                  </a:lnTo>
                  <a:lnTo>
                    <a:pt x="1266" y="375"/>
                  </a:lnTo>
                  <a:lnTo>
                    <a:pt x="1267" y="352"/>
                  </a:lnTo>
                  <a:lnTo>
                    <a:pt x="1270" y="333"/>
                  </a:lnTo>
                  <a:lnTo>
                    <a:pt x="1276" y="316"/>
                  </a:lnTo>
                  <a:lnTo>
                    <a:pt x="1284" y="300"/>
                  </a:lnTo>
                  <a:lnTo>
                    <a:pt x="1294" y="287"/>
                  </a:lnTo>
                  <a:lnTo>
                    <a:pt x="1305" y="275"/>
                  </a:lnTo>
                  <a:lnTo>
                    <a:pt x="1318" y="265"/>
                  </a:lnTo>
                  <a:lnTo>
                    <a:pt x="1332" y="256"/>
                  </a:lnTo>
                  <a:lnTo>
                    <a:pt x="1345" y="248"/>
                  </a:lnTo>
                  <a:lnTo>
                    <a:pt x="1360" y="243"/>
                  </a:lnTo>
                  <a:lnTo>
                    <a:pt x="1375" y="238"/>
                  </a:lnTo>
                  <a:lnTo>
                    <a:pt x="1389" y="233"/>
                  </a:lnTo>
                  <a:lnTo>
                    <a:pt x="1403" y="230"/>
                  </a:lnTo>
                  <a:lnTo>
                    <a:pt x="1416" y="228"/>
                  </a:lnTo>
                  <a:lnTo>
                    <a:pt x="1429" y="227"/>
                  </a:lnTo>
                  <a:lnTo>
                    <a:pt x="1441" y="226"/>
                  </a:lnTo>
                  <a:lnTo>
                    <a:pt x="1450" y="225"/>
                  </a:lnTo>
                  <a:lnTo>
                    <a:pt x="1457" y="225"/>
                  </a:lnTo>
                  <a:lnTo>
                    <a:pt x="1464" y="225"/>
                  </a:lnTo>
                  <a:lnTo>
                    <a:pt x="1466" y="225"/>
                  </a:lnTo>
                  <a:lnTo>
                    <a:pt x="1470" y="225"/>
                  </a:lnTo>
                  <a:lnTo>
                    <a:pt x="1477" y="225"/>
                  </a:lnTo>
                  <a:lnTo>
                    <a:pt x="1484" y="225"/>
                  </a:lnTo>
                  <a:lnTo>
                    <a:pt x="1493" y="226"/>
                  </a:lnTo>
                  <a:lnTo>
                    <a:pt x="1505" y="227"/>
                  </a:lnTo>
                  <a:lnTo>
                    <a:pt x="1518" y="228"/>
                  </a:lnTo>
                  <a:lnTo>
                    <a:pt x="1531" y="230"/>
                  </a:lnTo>
                  <a:lnTo>
                    <a:pt x="1545" y="233"/>
                  </a:lnTo>
                  <a:lnTo>
                    <a:pt x="1559" y="238"/>
                  </a:lnTo>
                  <a:lnTo>
                    <a:pt x="1574" y="243"/>
                  </a:lnTo>
                  <a:lnTo>
                    <a:pt x="1589" y="248"/>
                  </a:lnTo>
                  <a:lnTo>
                    <a:pt x="1602" y="256"/>
                  </a:lnTo>
                  <a:lnTo>
                    <a:pt x="1616" y="265"/>
                  </a:lnTo>
                  <a:lnTo>
                    <a:pt x="1629" y="275"/>
                  </a:lnTo>
                  <a:lnTo>
                    <a:pt x="1640" y="287"/>
                  </a:lnTo>
                  <a:lnTo>
                    <a:pt x="1650" y="300"/>
                  </a:lnTo>
                  <a:lnTo>
                    <a:pt x="1658" y="316"/>
                  </a:lnTo>
                  <a:lnTo>
                    <a:pt x="1664" y="333"/>
                  </a:lnTo>
                  <a:lnTo>
                    <a:pt x="1667" y="352"/>
                  </a:lnTo>
                  <a:lnTo>
                    <a:pt x="1668" y="375"/>
                  </a:lnTo>
                  <a:lnTo>
                    <a:pt x="1666" y="398"/>
                  </a:lnTo>
                  <a:lnTo>
                    <a:pt x="1661" y="424"/>
                  </a:lnTo>
                  <a:lnTo>
                    <a:pt x="1652" y="453"/>
                  </a:lnTo>
                  <a:lnTo>
                    <a:pt x="1641" y="485"/>
                  </a:lnTo>
                  <a:lnTo>
                    <a:pt x="1624" y="519"/>
                  </a:lnTo>
                  <a:lnTo>
                    <a:pt x="1604" y="557"/>
                  </a:lnTo>
                  <a:lnTo>
                    <a:pt x="1578" y="597"/>
                  </a:lnTo>
                  <a:lnTo>
                    <a:pt x="1549" y="640"/>
                  </a:lnTo>
                  <a:lnTo>
                    <a:pt x="1671" y="987"/>
                  </a:lnTo>
                  <a:lnTo>
                    <a:pt x="1709" y="870"/>
                  </a:lnTo>
                  <a:lnTo>
                    <a:pt x="1710" y="872"/>
                  </a:lnTo>
                  <a:lnTo>
                    <a:pt x="1754" y="734"/>
                  </a:lnTo>
                  <a:lnTo>
                    <a:pt x="1988" y="0"/>
                  </a:lnTo>
                  <a:lnTo>
                    <a:pt x="1990" y="1"/>
                  </a:lnTo>
                  <a:lnTo>
                    <a:pt x="1997" y="6"/>
                  </a:lnTo>
                  <a:lnTo>
                    <a:pt x="2009" y="13"/>
                  </a:lnTo>
                  <a:lnTo>
                    <a:pt x="2025" y="24"/>
                  </a:lnTo>
                  <a:lnTo>
                    <a:pt x="2046" y="37"/>
                  </a:lnTo>
                  <a:lnTo>
                    <a:pt x="2070" y="52"/>
                  </a:lnTo>
                  <a:lnTo>
                    <a:pt x="2098" y="68"/>
                  </a:lnTo>
                  <a:lnTo>
                    <a:pt x="2130" y="86"/>
                  </a:lnTo>
                  <a:lnTo>
                    <a:pt x="2165" y="106"/>
                  </a:lnTo>
                  <a:lnTo>
                    <a:pt x="2203" y="126"/>
                  </a:lnTo>
                  <a:lnTo>
                    <a:pt x="2244" y="147"/>
                  </a:lnTo>
                  <a:lnTo>
                    <a:pt x="2287" y="168"/>
                  </a:lnTo>
                  <a:lnTo>
                    <a:pt x="2334" y="189"/>
                  </a:lnTo>
                  <a:lnTo>
                    <a:pt x="2383" y="210"/>
                  </a:lnTo>
                  <a:lnTo>
                    <a:pt x="2433" y="230"/>
                  </a:lnTo>
                  <a:lnTo>
                    <a:pt x="2486" y="250"/>
                  </a:lnTo>
                  <a:lnTo>
                    <a:pt x="2541" y="269"/>
                  </a:lnTo>
                  <a:lnTo>
                    <a:pt x="2597" y="286"/>
                  </a:lnTo>
                  <a:lnTo>
                    <a:pt x="2655" y="302"/>
                  </a:lnTo>
                  <a:lnTo>
                    <a:pt x="2696" y="315"/>
                  </a:lnTo>
                  <a:lnTo>
                    <a:pt x="2733" y="331"/>
                  </a:lnTo>
                  <a:lnTo>
                    <a:pt x="2766" y="351"/>
                  </a:lnTo>
                  <a:lnTo>
                    <a:pt x="2795" y="375"/>
                  </a:lnTo>
                  <a:lnTo>
                    <a:pt x="2821" y="401"/>
                  </a:lnTo>
                  <a:lnTo>
                    <a:pt x="2844" y="428"/>
                  </a:lnTo>
                  <a:lnTo>
                    <a:pt x="2863" y="459"/>
                  </a:lnTo>
                  <a:lnTo>
                    <a:pt x="2880" y="490"/>
                  </a:lnTo>
                  <a:lnTo>
                    <a:pt x="2894" y="523"/>
                  </a:lnTo>
                  <a:lnTo>
                    <a:pt x="2905" y="557"/>
                  </a:lnTo>
                  <a:lnTo>
                    <a:pt x="2915" y="591"/>
                  </a:lnTo>
                  <a:lnTo>
                    <a:pt x="2921" y="625"/>
                  </a:lnTo>
                  <a:lnTo>
                    <a:pt x="2927" y="660"/>
                  </a:lnTo>
                  <a:lnTo>
                    <a:pt x="2931" y="694"/>
                  </a:lnTo>
                  <a:lnTo>
                    <a:pt x="2933" y="726"/>
                  </a:lnTo>
                  <a:lnTo>
                    <a:pt x="2934" y="758"/>
                  </a:lnTo>
                  <a:lnTo>
                    <a:pt x="2934" y="788"/>
                  </a:lnTo>
                  <a:lnTo>
                    <a:pt x="2933" y="816"/>
                  </a:lnTo>
                  <a:lnTo>
                    <a:pt x="2932" y="842"/>
                  </a:lnTo>
                  <a:lnTo>
                    <a:pt x="2932" y="845"/>
                  </a:lnTo>
                  <a:lnTo>
                    <a:pt x="2931" y="856"/>
                  </a:lnTo>
                  <a:lnTo>
                    <a:pt x="2930" y="871"/>
                  </a:lnTo>
                  <a:lnTo>
                    <a:pt x="2928" y="892"/>
                  </a:lnTo>
                  <a:lnTo>
                    <a:pt x="2926" y="917"/>
                  </a:lnTo>
                  <a:lnTo>
                    <a:pt x="2923" y="945"/>
                  </a:lnTo>
                  <a:lnTo>
                    <a:pt x="2920" y="975"/>
                  </a:lnTo>
                  <a:lnTo>
                    <a:pt x="2917" y="1005"/>
                  </a:lnTo>
                  <a:lnTo>
                    <a:pt x="2914" y="1037"/>
                  </a:lnTo>
                  <a:lnTo>
                    <a:pt x="2911" y="1067"/>
                  </a:lnTo>
                  <a:lnTo>
                    <a:pt x="2908" y="1097"/>
                  </a:lnTo>
                  <a:lnTo>
                    <a:pt x="2903" y="1123"/>
                  </a:lnTo>
                  <a:lnTo>
                    <a:pt x="2900" y="1146"/>
                  </a:lnTo>
                  <a:lnTo>
                    <a:pt x="2898" y="1148"/>
                  </a:lnTo>
                  <a:lnTo>
                    <a:pt x="2891" y="1152"/>
                  </a:lnTo>
                  <a:lnTo>
                    <a:pt x="2879" y="1159"/>
                  </a:lnTo>
                  <a:lnTo>
                    <a:pt x="2863" y="1168"/>
                  </a:lnTo>
                  <a:lnTo>
                    <a:pt x="2842" y="1180"/>
                  </a:lnTo>
                  <a:lnTo>
                    <a:pt x="2817" y="1194"/>
                  </a:lnTo>
                  <a:lnTo>
                    <a:pt x="2787" y="1208"/>
                  </a:lnTo>
                  <a:lnTo>
                    <a:pt x="2753" y="1225"/>
                  </a:lnTo>
                  <a:lnTo>
                    <a:pt x="2715" y="1242"/>
                  </a:lnTo>
                  <a:lnTo>
                    <a:pt x="2673" y="1261"/>
                  </a:lnTo>
                  <a:lnTo>
                    <a:pt x="2626" y="1280"/>
                  </a:lnTo>
                  <a:lnTo>
                    <a:pt x="2575" y="1300"/>
                  </a:lnTo>
                  <a:lnTo>
                    <a:pt x="2520" y="1320"/>
                  </a:lnTo>
                  <a:lnTo>
                    <a:pt x="2461" y="1340"/>
                  </a:lnTo>
                  <a:lnTo>
                    <a:pt x="2398" y="1360"/>
                  </a:lnTo>
                  <a:lnTo>
                    <a:pt x="2332" y="1379"/>
                  </a:lnTo>
                  <a:lnTo>
                    <a:pt x="2262" y="1397"/>
                  </a:lnTo>
                  <a:lnTo>
                    <a:pt x="2188" y="1415"/>
                  </a:lnTo>
                  <a:lnTo>
                    <a:pt x="2109" y="1431"/>
                  </a:lnTo>
                  <a:lnTo>
                    <a:pt x="2028" y="1446"/>
                  </a:lnTo>
                  <a:lnTo>
                    <a:pt x="1943" y="1460"/>
                  </a:lnTo>
                  <a:lnTo>
                    <a:pt x="1854" y="1471"/>
                  </a:lnTo>
                  <a:lnTo>
                    <a:pt x="1763" y="1480"/>
                  </a:lnTo>
                  <a:lnTo>
                    <a:pt x="1667" y="1487"/>
                  </a:lnTo>
                  <a:lnTo>
                    <a:pt x="1569" y="1491"/>
                  </a:lnTo>
                  <a:lnTo>
                    <a:pt x="1466" y="1493"/>
                  </a:lnTo>
                  <a:lnTo>
                    <a:pt x="1365" y="1491"/>
                  </a:lnTo>
                  <a:lnTo>
                    <a:pt x="1266" y="1487"/>
                  </a:lnTo>
                  <a:lnTo>
                    <a:pt x="1171" y="1480"/>
                  </a:lnTo>
                  <a:lnTo>
                    <a:pt x="1080" y="1470"/>
                  </a:lnTo>
                  <a:lnTo>
                    <a:pt x="991" y="1459"/>
                  </a:lnTo>
                  <a:lnTo>
                    <a:pt x="906" y="1446"/>
                  </a:lnTo>
                  <a:lnTo>
                    <a:pt x="825" y="1430"/>
                  </a:lnTo>
                  <a:lnTo>
                    <a:pt x="746" y="1415"/>
                  </a:lnTo>
                  <a:lnTo>
                    <a:pt x="672" y="1397"/>
                  </a:lnTo>
                  <a:lnTo>
                    <a:pt x="602" y="1379"/>
                  </a:lnTo>
                  <a:lnTo>
                    <a:pt x="536" y="1359"/>
                  </a:lnTo>
                  <a:lnTo>
                    <a:pt x="473" y="1340"/>
                  </a:lnTo>
                  <a:lnTo>
                    <a:pt x="414" y="1320"/>
                  </a:lnTo>
                  <a:lnTo>
                    <a:pt x="359" y="1300"/>
                  </a:lnTo>
                  <a:lnTo>
                    <a:pt x="308" y="1280"/>
                  </a:lnTo>
                  <a:lnTo>
                    <a:pt x="261" y="1261"/>
                  </a:lnTo>
                  <a:lnTo>
                    <a:pt x="219" y="1242"/>
                  </a:lnTo>
                  <a:lnTo>
                    <a:pt x="181" y="1224"/>
                  </a:lnTo>
                  <a:lnTo>
                    <a:pt x="147" y="1208"/>
                  </a:lnTo>
                  <a:lnTo>
                    <a:pt x="117" y="1194"/>
                  </a:lnTo>
                  <a:lnTo>
                    <a:pt x="92" y="1180"/>
                  </a:lnTo>
                  <a:lnTo>
                    <a:pt x="71" y="1168"/>
                  </a:lnTo>
                  <a:lnTo>
                    <a:pt x="55" y="1159"/>
                  </a:lnTo>
                  <a:lnTo>
                    <a:pt x="43" y="1152"/>
                  </a:lnTo>
                  <a:lnTo>
                    <a:pt x="36" y="1148"/>
                  </a:lnTo>
                  <a:lnTo>
                    <a:pt x="34" y="1146"/>
                  </a:lnTo>
                  <a:lnTo>
                    <a:pt x="31" y="1123"/>
                  </a:lnTo>
                  <a:lnTo>
                    <a:pt x="26" y="1097"/>
                  </a:lnTo>
                  <a:lnTo>
                    <a:pt x="23" y="1067"/>
                  </a:lnTo>
                  <a:lnTo>
                    <a:pt x="20" y="1037"/>
                  </a:lnTo>
                  <a:lnTo>
                    <a:pt x="17" y="1005"/>
                  </a:lnTo>
                  <a:lnTo>
                    <a:pt x="14" y="975"/>
                  </a:lnTo>
                  <a:lnTo>
                    <a:pt x="11" y="945"/>
                  </a:lnTo>
                  <a:lnTo>
                    <a:pt x="8" y="917"/>
                  </a:lnTo>
                  <a:lnTo>
                    <a:pt x="6" y="892"/>
                  </a:lnTo>
                  <a:lnTo>
                    <a:pt x="4" y="871"/>
                  </a:lnTo>
                  <a:lnTo>
                    <a:pt x="3" y="856"/>
                  </a:lnTo>
                  <a:lnTo>
                    <a:pt x="2" y="845"/>
                  </a:lnTo>
                  <a:lnTo>
                    <a:pt x="2" y="842"/>
                  </a:lnTo>
                  <a:lnTo>
                    <a:pt x="1" y="816"/>
                  </a:lnTo>
                  <a:lnTo>
                    <a:pt x="0" y="788"/>
                  </a:lnTo>
                  <a:lnTo>
                    <a:pt x="0" y="758"/>
                  </a:lnTo>
                  <a:lnTo>
                    <a:pt x="1" y="726"/>
                  </a:lnTo>
                  <a:lnTo>
                    <a:pt x="3" y="694"/>
                  </a:lnTo>
                  <a:lnTo>
                    <a:pt x="6" y="660"/>
                  </a:lnTo>
                  <a:lnTo>
                    <a:pt x="12" y="625"/>
                  </a:lnTo>
                  <a:lnTo>
                    <a:pt x="19" y="591"/>
                  </a:lnTo>
                  <a:lnTo>
                    <a:pt x="28" y="557"/>
                  </a:lnTo>
                  <a:lnTo>
                    <a:pt x="39" y="523"/>
                  </a:lnTo>
                  <a:lnTo>
                    <a:pt x="53" y="490"/>
                  </a:lnTo>
                  <a:lnTo>
                    <a:pt x="70" y="459"/>
                  </a:lnTo>
                  <a:lnTo>
                    <a:pt x="90" y="428"/>
                  </a:lnTo>
                  <a:lnTo>
                    <a:pt x="112" y="401"/>
                  </a:lnTo>
                  <a:lnTo>
                    <a:pt x="138" y="375"/>
                  </a:lnTo>
                  <a:lnTo>
                    <a:pt x="167" y="351"/>
                  </a:lnTo>
                  <a:lnTo>
                    <a:pt x="200" y="331"/>
                  </a:lnTo>
                  <a:lnTo>
                    <a:pt x="237" y="315"/>
                  </a:lnTo>
                  <a:lnTo>
                    <a:pt x="278" y="302"/>
                  </a:lnTo>
                  <a:lnTo>
                    <a:pt x="337" y="286"/>
                  </a:lnTo>
                  <a:lnTo>
                    <a:pt x="393" y="269"/>
                  </a:lnTo>
                  <a:lnTo>
                    <a:pt x="447" y="250"/>
                  </a:lnTo>
                  <a:lnTo>
                    <a:pt x="500" y="230"/>
                  </a:lnTo>
                  <a:lnTo>
                    <a:pt x="550" y="210"/>
                  </a:lnTo>
                  <a:lnTo>
                    <a:pt x="599" y="189"/>
                  </a:lnTo>
                  <a:lnTo>
                    <a:pt x="646" y="168"/>
                  </a:lnTo>
                  <a:lnTo>
                    <a:pt x="690" y="147"/>
                  </a:lnTo>
                  <a:lnTo>
                    <a:pt x="730" y="126"/>
                  </a:lnTo>
                  <a:lnTo>
                    <a:pt x="768" y="106"/>
                  </a:lnTo>
                  <a:lnTo>
                    <a:pt x="803" y="86"/>
                  </a:lnTo>
                  <a:lnTo>
                    <a:pt x="835" y="68"/>
                  </a:lnTo>
                  <a:lnTo>
                    <a:pt x="864" y="52"/>
                  </a:lnTo>
                  <a:lnTo>
                    <a:pt x="888" y="37"/>
                  </a:lnTo>
                  <a:lnTo>
                    <a:pt x="908" y="24"/>
                  </a:lnTo>
                  <a:lnTo>
                    <a:pt x="924" y="13"/>
                  </a:lnTo>
                  <a:lnTo>
                    <a:pt x="936" y="6"/>
                  </a:lnTo>
                  <a:lnTo>
                    <a:pt x="943" y="1"/>
                  </a:lnTo>
                  <a:lnTo>
                    <a:pt x="9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FEB2B7D-440C-E644-C3A5-D438DB710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57" y="3760443"/>
            <a:ext cx="1691813" cy="321722"/>
          </a:xfrm>
          <a:prstGeom prst="rect">
            <a:avLst/>
          </a:prstGeom>
        </p:spPr>
      </p:pic>
      <p:pic>
        <p:nvPicPr>
          <p:cNvPr id="8" name="Picture 7" descr="A black and white text&#10;&#10;Description automatically generated">
            <a:extLst>
              <a:ext uri="{FF2B5EF4-FFF2-40B4-BE49-F238E27FC236}">
                <a16:creationId xmlns:a16="http://schemas.microsoft.com/office/drawing/2014/main" id="{233FEF39-A58D-9904-73D4-D8BDFCBD0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65" y="3749847"/>
            <a:ext cx="2092273" cy="342914"/>
          </a:xfrm>
          <a:prstGeom prst="rect">
            <a:avLst/>
          </a:prstGeom>
        </p:spPr>
      </p:pic>
      <p:pic>
        <p:nvPicPr>
          <p:cNvPr id="10" name="Picture 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FC68E5D-EEA5-7DD6-2DEB-DAE8EB08C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94" y="3765316"/>
            <a:ext cx="2053371" cy="31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8933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80347C-8AC3-D344-D17B-507EA49D583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b="7795"/>
          <a:stretch/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41705E-5A94-B24E-FF6B-E791FA66C0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0" y="973807"/>
            <a:ext cx="4572000" cy="4187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3D4953-7E54-46D5-BFC1-E3B9039E6EE7}"/>
              </a:ext>
            </a:extLst>
          </p:cNvPr>
          <p:cNvSpPr/>
          <p:nvPr/>
        </p:nvSpPr>
        <p:spPr>
          <a:xfrm>
            <a:off x="-1" y="955726"/>
            <a:ext cx="4571999" cy="947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Placeholder 2">
            <a:extLst>
              <a:ext uri="{FF2B5EF4-FFF2-40B4-BE49-F238E27FC236}">
                <a16:creationId xmlns:a16="http://schemas.microsoft.com/office/drawing/2014/main" id="{CAC8F00C-85E7-49CC-B335-0452AF91ECA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r="13485"/>
          <a:stretch/>
        </p:blipFill>
        <p:spPr>
          <a:xfrm>
            <a:off x="-6825" y="972354"/>
            <a:ext cx="4572001" cy="4187774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C9BB61D-424E-4A78-BD9C-980274D6B115}"/>
              </a:ext>
            </a:extLst>
          </p:cNvPr>
          <p:cNvCxnSpPr>
            <a:cxnSpLocks/>
          </p:cNvCxnSpPr>
          <p:nvPr/>
        </p:nvCxnSpPr>
        <p:spPr>
          <a:xfrm>
            <a:off x="1151194" y="2891816"/>
            <a:ext cx="2048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DF2ECC6-3518-45AA-97DB-3FFFF0A2A15B}"/>
              </a:ext>
            </a:extLst>
          </p:cNvPr>
          <p:cNvCxnSpPr>
            <a:cxnSpLocks/>
          </p:cNvCxnSpPr>
          <p:nvPr/>
        </p:nvCxnSpPr>
        <p:spPr>
          <a:xfrm>
            <a:off x="1151194" y="3697177"/>
            <a:ext cx="2048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5BC9563-5603-4623-92E1-313A2C815A1B}"/>
              </a:ext>
            </a:extLst>
          </p:cNvPr>
          <p:cNvCxnSpPr>
            <a:cxnSpLocks/>
          </p:cNvCxnSpPr>
          <p:nvPr/>
        </p:nvCxnSpPr>
        <p:spPr>
          <a:xfrm>
            <a:off x="5833735" y="2891816"/>
            <a:ext cx="204852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016B782-4C5D-43FB-854B-51197E7BEC09}"/>
              </a:ext>
            </a:extLst>
          </p:cNvPr>
          <p:cNvCxnSpPr>
            <a:cxnSpLocks/>
          </p:cNvCxnSpPr>
          <p:nvPr/>
        </p:nvCxnSpPr>
        <p:spPr>
          <a:xfrm>
            <a:off x="5833735" y="3697177"/>
            <a:ext cx="204852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4C3D2C-D316-414D-B5C6-F418D325ADDC}"/>
              </a:ext>
            </a:extLst>
          </p:cNvPr>
          <p:cNvSpPr txBox="1">
            <a:spLocks/>
          </p:cNvSpPr>
          <p:nvPr/>
        </p:nvSpPr>
        <p:spPr>
          <a:xfrm>
            <a:off x="733457" y="1539511"/>
            <a:ext cx="288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+mj-lt"/>
              </a:rPr>
              <a:t>BRAND 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AWARENESS</a:t>
            </a:r>
            <a:endParaRPr lang="id-ID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F1BC72-ADF2-431B-B3CB-F8CB591CA1F2}"/>
              </a:ext>
            </a:extLst>
          </p:cNvPr>
          <p:cNvSpPr txBox="1">
            <a:spLocks/>
          </p:cNvSpPr>
          <p:nvPr/>
        </p:nvSpPr>
        <p:spPr>
          <a:xfrm>
            <a:off x="5517785" y="1544612"/>
            <a:ext cx="2680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+mj-lt"/>
              </a:rPr>
              <a:t>LEAD </a:t>
            </a:r>
            <a:r>
              <a:rPr lang="en-US" sz="2000">
                <a:latin typeface="+mj-lt"/>
              </a:rPr>
              <a:t>GENERATION</a:t>
            </a:r>
            <a:endParaRPr lang="id-ID" sz="2000">
              <a:latin typeface="+mj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301C8A-A133-4515-9AC0-E810A86291E3}"/>
              </a:ext>
            </a:extLst>
          </p:cNvPr>
          <p:cNvSpPr/>
          <p:nvPr/>
        </p:nvSpPr>
        <p:spPr>
          <a:xfrm>
            <a:off x="5742388" y="2269384"/>
            <a:ext cx="2231218" cy="4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/>
              <a:t>Tracking Results - ROI</a:t>
            </a:r>
            <a:endParaRPr lang="id-ID" sz="160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A884913-3BCE-409B-B916-D3EA431755E3}"/>
              </a:ext>
            </a:extLst>
          </p:cNvPr>
          <p:cNvSpPr/>
          <p:nvPr/>
        </p:nvSpPr>
        <p:spPr>
          <a:xfrm>
            <a:off x="5742388" y="3105011"/>
            <a:ext cx="2231218" cy="4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/>
              <a:t>Follow the Person</a:t>
            </a:r>
            <a:endParaRPr lang="id-ID" sz="160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530340D-9018-47BD-A054-69AA21492506}"/>
              </a:ext>
            </a:extLst>
          </p:cNvPr>
          <p:cNvSpPr/>
          <p:nvPr/>
        </p:nvSpPr>
        <p:spPr>
          <a:xfrm>
            <a:off x="5742388" y="3881117"/>
            <a:ext cx="2231218" cy="4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/>
              <a:t>Easy to Capture a Lead</a:t>
            </a:r>
            <a:endParaRPr lang="id-ID" sz="1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C4E91D-1E0E-2682-AEAC-941A51C9EBFC}"/>
              </a:ext>
            </a:extLst>
          </p:cNvPr>
          <p:cNvSpPr txBox="1">
            <a:spLocks/>
          </p:cNvSpPr>
          <p:nvPr/>
        </p:nvSpPr>
        <p:spPr>
          <a:xfrm>
            <a:off x="1793136" y="188479"/>
            <a:ext cx="55577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+mj-lt"/>
              </a:rPr>
              <a:t>WHY WE PLACE</a:t>
            </a:r>
            <a:endParaRPr lang="id-ID" sz="270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B11943-763D-D526-A7A8-184F04098C5C}"/>
              </a:ext>
            </a:extLst>
          </p:cNvPr>
          <p:cNvSpPr/>
          <p:nvPr/>
        </p:nvSpPr>
        <p:spPr>
          <a:xfrm>
            <a:off x="865998" y="2269384"/>
            <a:ext cx="2826353" cy="4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</a:rPr>
              <a:t>Increases Brand Recognition</a:t>
            </a:r>
            <a:endParaRPr lang="id-ID" sz="16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930DC-6C05-841B-969B-A0F2ED8E5F4E}"/>
              </a:ext>
            </a:extLst>
          </p:cNvPr>
          <p:cNvSpPr/>
          <p:nvPr/>
        </p:nvSpPr>
        <p:spPr>
          <a:xfrm>
            <a:off x="937994" y="3081860"/>
            <a:ext cx="2474923" cy="4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</a:rPr>
              <a:t>Reaches Wider Audience</a:t>
            </a:r>
            <a:endParaRPr lang="id-ID" sz="16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FF3E68-BF64-AA9F-8873-8A50777B6955}"/>
              </a:ext>
            </a:extLst>
          </p:cNvPr>
          <p:cNvSpPr/>
          <p:nvPr/>
        </p:nvSpPr>
        <p:spPr>
          <a:xfrm>
            <a:off x="1059847" y="3881117"/>
            <a:ext cx="2231218" cy="4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</a:rPr>
              <a:t>Organic Foundation</a:t>
            </a:r>
            <a:endParaRPr lang="id-ID" sz="16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7EBC9-6CB2-C2C6-6268-6AC3B1C8B70B}"/>
              </a:ext>
            </a:extLst>
          </p:cNvPr>
          <p:cNvSpPr/>
          <p:nvPr/>
        </p:nvSpPr>
        <p:spPr>
          <a:xfrm>
            <a:off x="1026089" y="1154941"/>
            <a:ext cx="2269608" cy="42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WHY TRADITIONAL?</a:t>
            </a:r>
            <a:endParaRPr lang="id-ID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055320-9CD6-57B6-3F3F-85EB0B0AB21B}"/>
              </a:ext>
            </a:extLst>
          </p:cNvPr>
          <p:cNvSpPr/>
          <p:nvPr/>
        </p:nvSpPr>
        <p:spPr>
          <a:xfrm>
            <a:off x="5723195" y="1163226"/>
            <a:ext cx="2269608" cy="42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>
                <a:latin typeface="+mj-lt"/>
              </a:rPr>
              <a:t>WHY DIGITAL?</a:t>
            </a:r>
            <a:endParaRPr lang="id-ID" sz="1600" b="1">
              <a:latin typeface="+mj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CFAEAB-D8EF-153B-5D46-B01FA9F58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037" y="4462648"/>
            <a:ext cx="1894774" cy="5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3381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47C941DE-9A73-2074-D492-F0AA9A8664B1}"/>
              </a:ext>
            </a:extLst>
          </p:cNvPr>
          <p:cNvPicPr>
            <a:picLocks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702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123826-E39D-1CBC-6FAF-D1DC008ECB09}"/>
              </a:ext>
            </a:extLst>
          </p:cNvPr>
          <p:cNvPicPr/>
          <p:nvPr/>
        </p:nvPicPr>
        <p:blipFill>
          <a:blip r:embed="rId3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64" y="2568516"/>
            <a:ext cx="2116614" cy="2793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59220C-A711-42FB-A7C8-313E074A1E31}"/>
              </a:ext>
            </a:extLst>
          </p:cNvPr>
          <p:cNvSpPr txBox="1">
            <a:spLocks/>
          </p:cNvSpPr>
          <p:nvPr/>
        </p:nvSpPr>
        <p:spPr>
          <a:xfrm>
            <a:off x="372423" y="133882"/>
            <a:ext cx="40268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latin typeface="+mj-lt"/>
              </a:rPr>
              <a:t>WHERE WE PLACE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430A8-06C1-A92F-924C-9ECB507AE577}"/>
              </a:ext>
            </a:extLst>
          </p:cNvPr>
          <p:cNvSpPr txBox="1">
            <a:spLocks/>
          </p:cNvSpPr>
          <p:nvPr/>
        </p:nvSpPr>
        <p:spPr>
          <a:xfrm>
            <a:off x="459354" y="1361134"/>
            <a:ext cx="1991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TV</a:t>
            </a:r>
            <a:endParaRPr lang="id-ID" sz="16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8542D4-EE64-97CF-8D81-E252578FD031}"/>
              </a:ext>
            </a:extLst>
          </p:cNvPr>
          <p:cNvSpPr/>
          <p:nvPr/>
        </p:nvSpPr>
        <p:spPr>
          <a:xfrm>
            <a:off x="459354" y="1579989"/>
            <a:ext cx="334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35+ audience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Rating Points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Rate vs CPM</a:t>
            </a:r>
            <a:endParaRPr lang="id-ID" sz="16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6F46C-5437-3895-769D-4FA93BA2E1FE}"/>
              </a:ext>
            </a:extLst>
          </p:cNvPr>
          <p:cNvSpPr txBox="1">
            <a:spLocks/>
          </p:cNvSpPr>
          <p:nvPr/>
        </p:nvSpPr>
        <p:spPr>
          <a:xfrm>
            <a:off x="479845" y="2455831"/>
            <a:ext cx="1991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Radio</a:t>
            </a:r>
            <a:endParaRPr lang="id-ID" sz="16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AEFE0C-C1EA-9E68-4EDD-B5C2A4AB2CCA}"/>
              </a:ext>
            </a:extLst>
          </p:cNvPr>
          <p:cNvSpPr/>
          <p:nvPr/>
        </p:nvSpPr>
        <p:spPr>
          <a:xfrm>
            <a:off x="459353" y="2682279"/>
            <a:ext cx="4026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High Frequency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Demographic Reach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Versatility</a:t>
            </a:r>
            <a:endParaRPr lang="id-ID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9FFE85-51C5-EEBC-2A38-9B45F758D398}"/>
              </a:ext>
            </a:extLst>
          </p:cNvPr>
          <p:cNvSpPr txBox="1">
            <a:spLocks/>
          </p:cNvSpPr>
          <p:nvPr/>
        </p:nvSpPr>
        <p:spPr>
          <a:xfrm>
            <a:off x="479846" y="3537805"/>
            <a:ext cx="1991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Billboards</a:t>
            </a:r>
            <a:endParaRPr lang="id-ID" sz="16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4DF3A4-A595-4545-52C9-73C438CE677B}"/>
              </a:ext>
            </a:extLst>
          </p:cNvPr>
          <p:cNvSpPr/>
          <p:nvPr/>
        </p:nvSpPr>
        <p:spPr>
          <a:xfrm>
            <a:off x="479845" y="3792226"/>
            <a:ext cx="334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Directional Placement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Evergreen Awareness Campaigns </a:t>
            </a:r>
            <a:endParaRPr lang="id-ID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968A1-E259-45BC-C70F-0C4E202C8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r="16208"/>
          <a:stretch/>
        </p:blipFill>
        <p:spPr>
          <a:xfrm>
            <a:off x="3082926" y="-814680"/>
            <a:ext cx="6540918" cy="6451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E59B2E-F334-E99F-750A-11D4F028B1EA}"/>
              </a:ext>
            </a:extLst>
          </p:cNvPr>
          <p:cNvSpPr txBox="1">
            <a:spLocks/>
          </p:cNvSpPr>
          <p:nvPr/>
        </p:nvSpPr>
        <p:spPr>
          <a:xfrm>
            <a:off x="407963" y="654318"/>
            <a:ext cx="38310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+mj-lt"/>
              </a:rPr>
              <a:t>TRADITIONAL MEDIA </a:t>
            </a:r>
          </a:p>
          <a:p>
            <a:r>
              <a:rPr lang="en-US" sz="1800">
                <a:latin typeface="+mj-lt"/>
              </a:rPr>
              <a:t>BRAND AWARENESS </a:t>
            </a:r>
            <a:endParaRPr lang="en-US" sz="18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58941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47C941DE-9A73-2074-D492-F0AA9A8664B1}"/>
              </a:ext>
            </a:extLst>
          </p:cNvPr>
          <p:cNvPicPr>
            <a:picLocks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702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921033-1796-52E5-7170-8E130E93E726}"/>
              </a:ext>
            </a:extLst>
          </p:cNvPr>
          <p:cNvPicPr/>
          <p:nvPr/>
        </p:nvPicPr>
        <p:blipFill>
          <a:blip r:embed="rId3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64" y="2568516"/>
            <a:ext cx="2116614" cy="2793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430A8-06C1-A92F-924C-9ECB507AE577}"/>
              </a:ext>
            </a:extLst>
          </p:cNvPr>
          <p:cNvSpPr txBox="1">
            <a:spLocks/>
          </p:cNvSpPr>
          <p:nvPr/>
        </p:nvSpPr>
        <p:spPr>
          <a:xfrm>
            <a:off x="459356" y="1369465"/>
            <a:ext cx="1991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Meta</a:t>
            </a:r>
            <a:endParaRPr lang="id-ID" sz="16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6F46C-5437-3895-769D-4FA93BA2E1FE}"/>
              </a:ext>
            </a:extLst>
          </p:cNvPr>
          <p:cNvSpPr txBox="1">
            <a:spLocks/>
          </p:cNvSpPr>
          <p:nvPr/>
        </p:nvSpPr>
        <p:spPr>
          <a:xfrm>
            <a:off x="459355" y="2544599"/>
            <a:ext cx="1991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Google</a:t>
            </a:r>
            <a:endParaRPr lang="id-ID" sz="16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AEFE0C-C1EA-9E68-4EDD-B5C2A4AB2CCA}"/>
              </a:ext>
            </a:extLst>
          </p:cNvPr>
          <p:cNvSpPr/>
          <p:nvPr/>
        </p:nvSpPr>
        <p:spPr>
          <a:xfrm>
            <a:off x="459354" y="2799020"/>
            <a:ext cx="334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Performance Max campaigns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Demand Gen campaigns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Tracking pixels </a:t>
            </a:r>
            <a:endParaRPr lang="id-ID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9FFE85-51C5-EEBC-2A38-9B45F758D398}"/>
              </a:ext>
            </a:extLst>
          </p:cNvPr>
          <p:cNvSpPr txBox="1">
            <a:spLocks/>
          </p:cNvSpPr>
          <p:nvPr/>
        </p:nvSpPr>
        <p:spPr>
          <a:xfrm>
            <a:off x="514387" y="3762590"/>
            <a:ext cx="1991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YouTube</a:t>
            </a:r>
            <a:endParaRPr lang="id-ID" sz="16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4DF3A4-A595-4545-52C9-73C438CE677B}"/>
              </a:ext>
            </a:extLst>
          </p:cNvPr>
          <p:cNvSpPr/>
          <p:nvPr/>
        </p:nvSpPr>
        <p:spPr>
          <a:xfrm>
            <a:off x="490752" y="4038508"/>
            <a:ext cx="3919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Granular Targeting 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Complement Traditional TV but trackable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Multiple Placement Options </a:t>
            </a:r>
            <a:endParaRPr lang="id-ID" sz="16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F813D6-EDAF-0A37-3F72-7506CB758627}"/>
              </a:ext>
            </a:extLst>
          </p:cNvPr>
          <p:cNvSpPr/>
          <p:nvPr/>
        </p:nvSpPr>
        <p:spPr>
          <a:xfrm>
            <a:off x="479845" y="1591738"/>
            <a:ext cx="2314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Lookalike campaigns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Boosting is not an ad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Tracking pixels </a:t>
            </a:r>
            <a:endParaRPr lang="id-ID" sz="16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4EC89-1E76-83D0-C0B4-CCFA18383774}"/>
              </a:ext>
            </a:extLst>
          </p:cNvPr>
          <p:cNvSpPr txBox="1">
            <a:spLocks/>
          </p:cNvSpPr>
          <p:nvPr/>
        </p:nvSpPr>
        <p:spPr>
          <a:xfrm>
            <a:off x="4541074" y="3762590"/>
            <a:ext cx="1991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Digital Audio</a:t>
            </a:r>
            <a:endParaRPr lang="id-ID" sz="16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0CA1DC-F861-2E7A-67A8-64A5078C3FC3}"/>
              </a:ext>
            </a:extLst>
          </p:cNvPr>
          <p:cNvSpPr/>
          <p:nvPr/>
        </p:nvSpPr>
        <p:spPr>
          <a:xfrm>
            <a:off x="4556187" y="4045571"/>
            <a:ext cx="3811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Better Targeting than Traditional Radio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Audio with a Display Graphic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More Analytics </a:t>
            </a:r>
            <a:endParaRPr lang="id-ID" sz="160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05BF1-0B97-7289-4C82-775FEF733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0134" y="-56188"/>
            <a:ext cx="5604093" cy="4203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A0BF1-4092-1E84-2DC1-88E11A4B1F9F}"/>
              </a:ext>
            </a:extLst>
          </p:cNvPr>
          <p:cNvSpPr txBox="1">
            <a:spLocks/>
          </p:cNvSpPr>
          <p:nvPr/>
        </p:nvSpPr>
        <p:spPr>
          <a:xfrm>
            <a:off x="372423" y="150445"/>
            <a:ext cx="40268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latin typeface="+mj-lt"/>
              </a:rPr>
              <a:t>WHERE WE PLACE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27858-F14B-1B8E-1E45-3BFFC7F5805E}"/>
              </a:ext>
            </a:extLst>
          </p:cNvPr>
          <p:cNvSpPr txBox="1">
            <a:spLocks/>
          </p:cNvSpPr>
          <p:nvPr/>
        </p:nvSpPr>
        <p:spPr>
          <a:xfrm>
            <a:off x="407963" y="654318"/>
            <a:ext cx="38310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+mj-lt"/>
              </a:rPr>
              <a:t>DIGITAL MARKETING </a:t>
            </a:r>
          </a:p>
          <a:p>
            <a:r>
              <a:rPr lang="en-US" sz="1800">
                <a:latin typeface="+mj-lt"/>
              </a:rPr>
              <a:t>LEAD GENERATION</a:t>
            </a:r>
            <a:endParaRPr lang="en-US" sz="18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91630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AB54B72E-AB26-FDC4-E003-9235EB3B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t="8307" r="234" b="5979"/>
          <a:stretch/>
        </p:blipFill>
        <p:spPr>
          <a:xfrm>
            <a:off x="3014134" y="-1"/>
            <a:ext cx="6129866" cy="5143501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3168" t="20444" r="19119" b="22191"/>
          <a:stretch/>
        </p:blipFill>
        <p:spPr>
          <a:xfrm>
            <a:off x="-20473" y="158749"/>
            <a:ext cx="6302107" cy="4984751"/>
          </a:xfrm>
        </p:spPr>
      </p:pic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58EE1FA1-4D51-6A67-719F-6C913F57CE5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4" r="13220"/>
          <a:stretch/>
        </p:blipFill>
        <p:spPr>
          <a:xfrm>
            <a:off x="-95538" y="-1"/>
            <a:ext cx="3014136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72CC35-D9BC-4475-97E7-2410DA71CDE4}"/>
              </a:ext>
            </a:extLst>
          </p:cNvPr>
          <p:cNvSpPr txBox="1">
            <a:spLocks/>
          </p:cNvSpPr>
          <p:nvPr/>
        </p:nvSpPr>
        <p:spPr>
          <a:xfrm>
            <a:off x="284983" y="1590231"/>
            <a:ext cx="2253094" cy="1963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2800" dirty="0">
                <a:solidFill>
                  <a:schemeClr val="bg1"/>
                </a:solidFill>
                <a:latin typeface="+mj-lt"/>
              </a:rPr>
              <a:t>“WHAT MY 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id-ID" sz="2800" b="1" dirty="0">
                <a:solidFill>
                  <a:schemeClr val="bg1"/>
                </a:solidFill>
                <a:latin typeface="+mj-lt"/>
              </a:rPr>
              <a:t>WANTS</a:t>
            </a:r>
            <a:r>
              <a:rPr lang="id-ID" sz="2800" dirty="0">
                <a:solidFill>
                  <a:schemeClr val="bg1"/>
                </a:solidFill>
                <a:latin typeface="+mj-lt"/>
              </a:rPr>
              <a:t>”</a:t>
            </a:r>
            <a:endParaRPr lang="id-ID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B158F8-389D-4FF1-9AB4-71EF465D5C2C}"/>
              </a:ext>
            </a:extLst>
          </p:cNvPr>
          <p:cNvSpPr/>
          <p:nvPr/>
        </p:nvSpPr>
        <p:spPr>
          <a:xfrm>
            <a:off x="6189259" y="1027838"/>
            <a:ext cx="27792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“Hot” Platforms 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Twitch, OTT, etc. </a:t>
            </a:r>
          </a:p>
          <a:p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b="1" dirty="0">
                <a:latin typeface="+mj-lt"/>
              </a:rPr>
              <a:t>Billboards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All Branding No Lead Generation</a:t>
            </a:r>
          </a:p>
          <a:p>
            <a:endParaRPr lang="en-US" sz="1100" b="1" dirty="0">
              <a:latin typeface="+mj-lt"/>
            </a:endParaRPr>
          </a:p>
          <a:p>
            <a:r>
              <a:rPr lang="en-US" sz="1600" b="1" dirty="0">
                <a:latin typeface="+mj-lt"/>
              </a:rPr>
              <a:t>Pros and Cons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Targeting a Needed Demo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Untested and Higher Costs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b="1" dirty="0">
                <a:latin typeface="+mj-lt"/>
              </a:rPr>
              <a:t>Educate Yourself so You Can Educate Others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C44273-D2E4-28B0-F38A-3FF023AA44AE}"/>
              </a:ext>
            </a:extLst>
          </p:cNvPr>
          <p:cNvSpPr/>
          <p:nvPr/>
        </p:nvSpPr>
        <p:spPr>
          <a:xfrm>
            <a:off x="6100549" y="878682"/>
            <a:ext cx="3061491" cy="32884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7B846B6-A3E6-0CBD-BF52-9C1C834DC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37" y="4462648"/>
            <a:ext cx="1894774" cy="532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C54C9-5DE6-25D3-D38B-53C12C3ED5B1}"/>
              </a:ext>
            </a:extLst>
          </p:cNvPr>
          <p:cNvSpPr txBox="1"/>
          <p:nvPr/>
        </p:nvSpPr>
        <p:spPr>
          <a:xfrm>
            <a:off x="446880" y="2465222"/>
            <a:ext cx="19159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(Non marketing person)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D79739-F3FD-2339-CC25-A04FC9228E34}"/>
              </a:ext>
            </a:extLst>
          </p:cNvPr>
          <p:cNvCxnSpPr/>
          <p:nvPr/>
        </p:nvCxnSpPr>
        <p:spPr>
          <a:xfrm>
            <a:off x="522845" y="2794564"/>
            <a:ext cx="1706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4166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A7130F-AD0C-F20F-585A-E39D684E6D2C}"/>
              </a:ext>
            </a:extLst>
          </p:cNvPr>
          <p:cNvPicPr/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12524" r="22489" b="8835"/>
          <a:stretch/>
        </p:blipFill>
        <p:spPr>
          <a:xfrm flipH="1">
            <a:off x="0" y="0"/>
            <a:ext cx="9086850" cy="5143500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9F2121-879A-58FD-FE5A-6733C88CC54F}"/>
              </a:ext>
            </a:extLst>
          </p:cNvPr>
          <p:cNvPicPr/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64" y="2568516"/>
            <a:ext cx="2116614" cy="2793839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4074F74-4FB8-2B41-E628-D45732182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6" r="13630"/>
          <a:stretch/>
        </p:blipFill>
        <p:spPr>
          <a:xfrm>
            <a:off x="4572000" y="0"/>
            <a:ext cx="4572000" cy="5143500"/>
          </a:xfrm>
        </p:spPr>
      </p:pic>
      <p:pic>
        <p:nvPicPr>
          <p:cNvPr id="8" name="Picture 7" descr="A computer with a screen showing a website&#10;&#10;Description automatically generated">
            <a:extLst>
              <a:ext uri="{FF2B5EF4-FFF2-40B4-BE49-F238E27FC236}">
                <a16:creationId xmlns:a16="http://schemas.microsoft.com/office/drawing/2014/main" id="{F58F3D32-3288-88DC-1D2A-74E2A3042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99" y="16004"/>
            <a:ext cx="7206768" cy="5405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C3C23F-5373-4923-9D39-DD8977B698FC}"/>
              </a:ext>
            </a:extLst>
          </p:cNvPr>
          <p:cNvSpPr txBox="1">
            <a:spLocks/>
          </p:cNvSpPr>
          <p:nvPr/>
        </p:nvSpPr>
        <p:spPr>
          <a:xfrm>
            <a:off x="479845" y="625016"/>
            <a:ext cx="311244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+mj-lt"/>
              </a:rPr>
              <a:t>OTHER ITEMS TO KEEP IN MIND</a:t>
            </a:r>
            <a:r>
              <a:rPr lang="en-US" sz="2700" b="1">
                <a:latin typeface="+mj-lt"/>
              </a:rPr>
              <a:t> FOR BUDGETING</a:t>
            </a:r>
            <a:endParaRPr lang="id-ID" sz="270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84874C-22EC-6A74-1CFE-AAB205391827}"/>
              </a:ext>
            </a:extLst>
          </p:cNvPr>
          <p:cNvGrpSpPr>
            <a:grpSpLocks/>
          </p:cNvGrpSpPr>
          <p:nvPr/>
        </p:nvGrpSpPr>
        <p:grpSpPr>
          <a:xfrm>
            <a:off x="464209" y="3106114"/>
            <a:ext cx="8215582" cy="1177415"/>
            <a:chOff x="464209" y="2583599"/>
            <a:chExt cx="8215582" cy="11774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DC70ABB-AF4D-457E-92F9-D369A08ECC2D}"/>
                </a:ext>
              </a:extLst>
            </p:cNvPr>
            <p:cNvSpPr>
              <a:spLocks/>
            </p:cNvSpPr>
            <p:nvPr/>
          </p:nvSpPr>
          <p:spPr>
            <a:xfrm>
              <a:off x="464209" y="2583599"/>
              <a:ext cx="8215582" cy="1177415"/>
            </a:xfrm>
            <a:prstGeom prst="rect">
              <a:avLst/>
            </a:prstGeom>
            <a:solidFill>
              <a:schemeClr val="dk1">
                <a:alpha val="9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6DAEB80-EFF6-47B8-A4B4-B95D7DB79D6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1" y="2833761"/>
              <a:ext cx="14663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CD1AF435-60EC-4A17-A3FA-8D7017757C19}"/>
                </a:ext>
              </a:extLst>
            </p:cNvPr>
            <p:cNvCxnSpPr>
              <a:cxnSpLocks/>
            </p:cNvCxnSpPr>
            <p:nvPr/>
          </p:nvCxnSpPr>
          <p:spPr>
            <a:xfrm>
              <a:off x="2508325" y="2833761"/>
              <a:ext cx="14663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98DF10B-696A-48D3-8D47-901019F5D896}"/>
                </a:ext>
              </a:extLst>
            </p:cNvPr>
            <p:cNvCxnSpPr>
              <a:cxnSpLocks/>
            </p:cNvCxnSpPr>
            <p:nvPr/>
          </p:nvCxnSpPr>
          <p:spPr>
            <a:xfrm>
              <a:off x="6623113" y="2833761"/>
              <a:ext cx="14663" cy="6400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D322512-1D3D-4B33-95F3-962173AF9782}"/>
              </a:ext>
            </a:extLst>
          </p:cNvPr>
          <p:cNvSpPr/>
          <p:nvPr/>
        </p:nvSpPr>
        <p:spPr>
          <a:xfrm>
            <a:off x="773718" y="3580027"/>
            <a:ext cx="1535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Digital Marketing Landing Pages</a:t>
            </a:r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15B0F54-7FE1-4E95-BAA7-E3025B8B1938}"/>
              </a:ext>
            </a:extLst>
          </p:cNvPr>
          <p:cNvSpPr/>
          <p:nvPr/>
        </p:nvSpPr>
        <p:spPr>
          <a:xfrm>
            <a:off x="2688095" y="3601330"/>
            <a:ext cx="16650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Website Redesigns &amp; Updates </a:t>
            </a:r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A3E2FD9-8166-4FCB-9932-B8B4C03E2ECB}"/>
              </a:ext>
            </a:extLst>
          </p:cNvPr>
          <p:cNvSpPr/>
          <p:nvPr/>
        </p:nvSpPr>
        <p:spPr>
          <a:xfrm>
            <a:off x="4721930" y="3580027"/>
            <a:ext cx="1729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Video Production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&amp; Creative </a:t>
            </a:r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8B74254-BC8D-483B-BA0F-81B5AC9A2253}"/>
              </a:ext>
            </a:extLst>
          </p:cNvPr>
          <p:cNvSpPr/>
          <p:nvPr/>
        </p:nvSpPr>
        <p:spPr>
          <a:xfrm>
            <a:off x="7015101" y="3601330"/>
            <a:ext cx="1268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Print &amp; Miscellaneous </a:t>
            </a:r>
            <a:endParaRPr lang="id-ID" sz="14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B4C788-1516-A958-56D7-287DA0E42B86}"/>
              </a:ext>
            </a:extLst>
          </p:cNvPr>
          <p:cNvGrpSpPr/>
          <p:nvPr/>
        </p:nvGrpSpPr>
        <p:grpSpPr>
          <a:xfrm>
            <a:off x="1422975" y="3298229"/>
            <a:ext cx="233732" cy="181577"/>
            <a:chOff x="1389178" y="3313199"/>
            <a:chExt cx="233732" cy="18157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E9D756-94F7-D94F-AB27-1392E513B23E}"/>
                </a:ext>
              </a:extLst>
            </p:cNvPr>
            <p:cNvGrpSpPr/>
            <p:nvPr/>
          </p:nvGrpSpPr>
          <p:grpSpPr>
            <a:xfrm>
              <a:off x="1389178" y="3313199"/>
              <a:ext cx="233732" cy="181577"/>
              <a:chOff x="1957388" y="3857625"/>
              <a:chExt cx="384175" cy="298450"/>
            </a:xfrm>
            <a:solidFill>
              <a:schemeClr val="bg1"/>
            </a:solidFill>
          </p:grpSpPr>
          <p:sp>
            <p:nvSpPr>
              <p:cNvPr id="14" name="Freeform 385">
                <a:extLst>
                  <a:ext uri="{FF2B5EF4-FFF2-40B4-BE49-F238E27FC236}">
                    <a16:creationId xmlns:a16="http://schemas.microsoft.com/office/drawing/2014/main" id="{80632603-2DD4-1E15-1B7B-A7238255CB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95488" y="3895725"/>
                <a:ext cx="307975" cy="128588"/>
              </a:xfrm>
              <a:custGeom>
                <a:avLst/>
                <a:gdLst>
                  <a:gd name="T0" fmla="*/ 2126 w 2704"/>
                  <a:gd name="T1" fmla="*/ 171 h 1122"/>
                  <a:gd name="T2" fmla="*/ 2109 w 2704"/>
                  <a:gd name="T3" fmla="*/ 173 h 1122"/>
                  <a:gd name="T4" fmla="*/ 2092 w 2704"/>
                  <a:gd name="T5" fmla="*/ 180 h 1122"/>
                  <a:gd name="T6" fmla="*/ 2078 w 2704"/>
                  <a:gd name="T7" fmla="*/ 191 h 1122"/>
                  <a:gd name="T8" fmla="*/ 1631 w 2704"/>
                  <a:gd name="T9" fmla="*/ 635 h 1122"/>
                  <a:gd name="T10" fmla="*/ 1349 w 2704"/>
                  <a:gd name="T11" fmla="*/ 352 h 1122"/>
                  <a:gd name="T12" fmla="*/ 1334 w 2704"/>
                  <a:gd name="T13" fmla="*/ 342 h 1122"/>
                  <a:gd name="T14" fmla="*/ 1317 w 2704"/>
                  <a:gd name="T15" fmla="*/ 335 h 1122"/>
                  <a:gd name="T16" fmla="*/ 1300 w 2704"/>
                  <a:gd name="T17" fmla="*/ 333 h 1122"/>
                  <a:gd name="T18" fmla="*/ 1282 w 2704"/>
                  <a:gd name="T19" fmla="*/ 336 h 1122"/>
                  <a:gd name="T20" fmla="*/ 1266 w 2704"/>
                  <a:gd name="T21" fmla="*/ 342 h 1122"/>
                  <a:gd name="T22" fmla="*/ 1251 w 2704"/>
                  <a:gd name="T23" fmla="*/ 353 h 1122"/>
                  <a:gd name="T24" fmla="*/ 1240 w 2704"/>
                  <a:gd name="T25" fmla="*/ 368 h 1122"/>
                  <a:gd name="T26" fmla="*/ 989 w 2704"/>
                  <a:gd name="T27" fmla="*/ 813 h 1122"/>
                  <a:gd name="T28" fmla="*/ 578 w 2704"/>
                  <a:gd name="T29" fmla="*/ 813 h 1122"/>
                  <a:gd name="T30" fmla="*/ 559 w 2704"/>
                  <a:gd name="T31" fmla="*/ 816 h 1122"/>
                  <a:gd name="T32" fmla="*/ 543 w 2704"/>
                  <a:gd name="T33" fmla="*/ 822 h 1122"/>
                  <a:gd name="T34" fmla="*/ 529 w 2704"/>
                  <a:gd name="T35" fmla="*/ 833 h 1122"/>
                  <a:gd name="T36" fmla="*/ 518 w 2704"/>
                  <a:gd name="T37" fmla="*/ 846 h 1122"/>
                  <a:gd name="T38" fmla="*/ 512 w 2704"/>
                  <a:gd name="T39" fmla="*/ 864 h 1122"/>
                  <a:gd name="T40" fmla="*/ 510 w 2704"/>
                  <a:gd name="T41" fmla="*/ 882 h 1122"/>
                  <a:gd name="T42" fmla="*/ 513 w 2704"/>
                  <a:gd name="T43" fmla="*/ 901 h 1122"/>
                  <a:gd name="T44" fmla="*/ 519 w 2704"/>
                  <a:gd name="T45" fmla="*/ 916 h 1122"/>
                  <a:gd name="T46" fmla="*/ 530 w 2704"/>
                  <a:gd name="T47" fmla="*/ 931 h 1122"/>
                  <a:gd name="T48" fmla="*/ 544 w 2704"/>
                  <a:gd name="T49" fmla="*/ 941 h 1122"/>
                  <a:gd name="T50" fmla="*/ 559 w 2704"/>
                  <a:gd name="T51" fmla="*/ 947 h 1122"/>
                  <a:gd name="T52" fmla="*/ 578 w 2704"/>
                  <a:gd name="T53" fmla="*/ 950 h 1122"/>
                  <a:gd name="T54" fmla="*/ 1029 w 2704"/>
                  <a:gd name="T55" fmla="*/ 950 h 1122"/>
                  <a:gd name="T56" fmla="*/ 1046 w 2704"/>
                  <a:gd name="T57" fmla="*/ 947 h 1122"/>
                  <a:gd name="T58" fmla="*/ 1062 w 2704"/>
                  <a:gd name="T59" fmla="*/ 940 h 1122"/>
                  <a:gd name="T60" fmla="*/ 1077 w 2704"/>
                  <a:gd name="T61" fmla="*/ 930 h 1122"/>
                  <a:gd name="T62" fmla="*/ 1088 w 2704"/>
                  <a:gd name="T63" fmla="*/ 914 h 1122"/>
                  <a:gd name="T64" fmla="*/ 1314 w 2704"/>
                  <a:gd name="T65" fmla="*/ 514 h 1122"/>
                  <a:gd name="T66" fmla="*/ 1583 w 2704"/>
                  <a:gd name="T67" fmla="*/ 783 h 1122"/>
                  <a:gd name="T68" fmla="*/ 1597 w 2704"/>
                  <a:gd name="T69" fmla="*/ 794 h 1122"/>
                  <a:gd name="T70" fmla="*/ 1614 w 2704"/>
                  <a:gd name="T71" fmla="*/ 801 h 1122"/>
                  <a:gd name="T72" fmla="*/ 1631 w 2704"/>
                  <a:gd name="T73" fmla="*/ 803 h 1122"/>
                  <a:gd name="T74" fmla="*/ 1649 w 2704"/>
                  <a:gd name="T75" fmla="*/ 801 h 1122"/>
                  <a:gd name="T76" fmla="*/ 1665 w 2704"/>
                  <a:gd name="T77" fmla="*/ 794 h 1122"/>
                  <a:gd name="T78" fmla="*/ 1680 w 2704"/>
                  <a:gd name="T79" fmla="*/ 783 h 1122"/>
                  <a:gd name="T80" fmla="*/ 2174 w 2704"/>
                  <a:gd name="T81" fmla="*/ 288 h 1122"/>
                  <a:gd name="T82" fmla="*/ 2186 w 2704"/>
                  <a:gd name="T83" fmla="*/ 273 h 1122"/>
                  <a:gd name="T84" fmla="*/ 2193 w 2704"/>
                  <a:gd name="T85" fmla="*/ 257 h 1122"/>
                  <a:gd name="T86" fmla="*/ 2195 w 2704"/>
                  <a:gd name="T87" fmla="*/ 239 h 1122"/>
                  <a:gd name="T88" fmla="*/ 2193 w 2704"/>
                  <a:gd name="T89" fmla="*/ 222 h 1122"/>
                  <a:gd name="T90" fmla="*/ 2186 w 2704"/>
                  <a:gd name="T91" fmla="*/ 205 h 1122"/>
                  <a:gd name="T92" fmla="*/ 2174 w 2704"/>
                  <a:gd name="T93" fmla="*/ 191 h 1122"/>
                  <a:gd name="T94" fmla="*/ 2160 w 2704"/>
                  <a:gd name="T95" fmla="*/ 180 h 1122"/>
                  <a:gd name="T96" fmla="*/ 2144 w 2704"/>
                  <a:gd name="T97" fmla="*/ 173 h 1122"/>
                  <a:gd name="T98" fmla="*/ 2126 w 2704"/>
                  <a:gd name="T99" fmla="*/ 171 h 1122"/>
                  <a:gd name="T100" fmla="*/ 0 w 2704"/>
                  <a:gd name="T101" fmla="*/ 0 h 1122"/>
                  <a:gd name="T102" fmla="*/ 2704 w 2704"/>
                  <a:gd name="T103" fmla="*/ 0 h 1122"/>
                  <a:gd name="T104" fmla="*/ 2704 w 2704"/>
                  <a:gd name="T105" fmla="*/ 1122 h 1122"/>
                  <a:gd name="T106" fmla="*/ 0 w 2704"/>
                  <a:gd name="T107" fmla="*/ 1122 h 1122"/>
                  <a:gd name="T108" fmla="*/ 0 w 2704"/>
                  <a:gd name="T109" fmla="*/ 0 h 1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04" h="1122">
                    <a:moveTo>
                      <a:pt x="2126" y="171"/>
                    </a:moveTo>
                    <a:lnTo>
                      <a:pt x="2109" y="173"/>
                    </a:lnTo>
                    <a:lnTo>
                      <a:pt x="2092" y="180"/>
                    </a:lnTo>
                    <a:lnTo>
                      <a:pt x="2078" y="191"/>
                    </a:lnTo>
                    <a:lnTo>
                      <a:pt x="1631" y="635"/>
                    </a:lnTo>
                    <a:lnTo>
                      <a:pt x="1349" y="352"/>
                    </a:lnTo>
                    <a:lnTo>
                      <a:pt x="1334" y="342"/>
                    </a:lnTo>
                    <a:lnTo>
                      <a:pt x="1317" y="335"/>
                    </a:lnTo>
                    <a:lnTo>
                      <a:pt x="1300" y="333"/>
                    </a:lnTo>
                    <a:lnTo>
                      <a:pt x="1282" y="336"/>
                    </a:lnTo>
                    <a:lnTo>
                      <a:pt x="1266" y="342"/>
                    </a:lnTo>
                    <a:lnTo>
                      <a:pt x="1251" y="353"/>
                    </a:lnTo>
                    <a:lnTo>
                      <a:pt x="1240" y="368"/>
                    </a:lnTo>
                    <a:lnTo>
                      <a:pt x="989" y="813"/>
                    </a:lnTo>
                    <a:lnTo>
                      <a:pt x="578" y="813"/>
                    </a:lnTo>
                    <a:lnTo>
                      <a:pt x="559" y="816"/>
                    </a:lnTo>
                    <a:lnTo>
                      <a:pt x="543" y="822"/>
                    </a:lnTo>
                    <a:lnTo>
                      <a:pt x="529" y="833"/>
                    </a:lnTo>
                    <a:lnTo>
                      <a:pt x="518" y="846"/>
                    </a:lnTo>
                    <a:lnTo>
                      <a:pt x="512" y="864"/>
                    </a:lnTo>
                    <a:lnTo>
                      <a:pt x="510" y="882"/>
                    </a:lnTo>
                    <a:lnTo>
                      <a:pt x="513" y="901"/>
                    </a:lnTo>
                    <a:lnTo>
                      <a:pt x="519" y="916"/>
                    </a:lnTo>
                    <a:lnTo>
                      <a:pt x="530" y="931"/>
                    </a:lnTo>
                    <a:lnTo>
                      <a:pt x="544" y="941"/>
                    </a:lnTo>
                    <a:lnTo>
                      <a:pt x="559" y="947"/>
                    </a:lnTo>
                    <a:lnTo>
                      <a:pt x="578" y="950"/>
                    </a:lnTo>
                    <a:lnTo>
                      <a:pt x="1029" y="950"/>
                    </a:lnTo>
                    <a:lnTo>
                      <a:pt x="1046" y="947"/>
                    </a:lnTo>
                    <a:lnTo>
                      <a:pt x="1062" y="940"/>
                    </a:lnTo>
                    <a:lnTo>
                      <a:pt x="1077" y="930"/>
                    </a:lnTo>
                    <a:lnTo>
                      <a:pt x="1088" y="914"/>
                    </a:lnTo>
                    <a:lnTo>
                      <a:pt x="1314" y="514"/>
                    </a:lnTo>
                    <a:lnTo>
                      <a:pt x="1583" y="783"/>
                    </a:lnTo>
                    <a:lnTo>
                      <a:pt x="1597" y="794"/>
                    </a:lnTo>
                    <a:lnTo>
                      <a:pt x="1614" y="801"/>
                    </a:lnTo>
                    <a:lnTo>
                      <a:pt x="1631" y="803"/>
                    </a:lnTo>
                    <a:lnTo>
                      <a:pt x="1649" y="801"/>
                    </a:lnTo>
                    <a:lnTo>
                      <a:pt x="1665" y="794"/>
                    </a:lnTo>
                    <a:lnTo>
                      <a:pt x="1680" y="783"/>
                    </a:lnTo>
                    <a:lnTo>
                      <a:pt x="2174" y="288"/>
                    </a:lnTo>
                    <a:lnTo>
                      <a:pt x="2186" y="273"/>
                    </a:lnTo>
                    <a:lnTo>
                      <a:pt x="2193" y="257"/>
                    </a:lnTo>
                    <a:lnTo>
                      <a:pt x="2195" y="239"/>
                    </a:lnTo>
                    <a:lnTo>
                      <a:pt x="2193" y="222"/>
                    </a:lnTo>
                    <a:lnTo>
                      <a:pt x="2186" y="205"/>
                    </a:lnTo>
                    <a:lnTo>
                      <a:pt x="2174" y="191"/>
                    </a:lnTo>
                    <a:lnTo>
                      <a:pt x="2160" y="180"/>
                    </a:lnTo>
                    <a:lnTo>
                      <a:pt x="2144" y="173"/>
                    </a:lnTo>
                    <a:lnTo>
                      <a:pt x="2126" y="171"/>
                    </a:lnTo>
                    <a:close/>
                    <a:moveTo>
                      <a:pt x="0" y="0"/>
                    </a:moveTo>
                    <a:lnTo>
                      <a:pt x="2704" y="0"/>
                    </a:lnTo>
                    <a:lnTo>
                      <a:pt x="2704" y="1122"/>
                    </a:lnTo>
                    <a:lnTo>
                      <a:pt x="0" y="11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5" name="Freeform 386">
                <a:extLst>
                  <a:ext uri="{FF2B5EF4-FFF2-40B4-BE49-F238E27FC236}">
                    <a16:creationId xmlns:a16="http://schemas.microsoft.com/office/drawing/2014/main" id="{3DCF2CE3-D077-9C0B-CA4A-31C952C9E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788" y="4090988"/>
                <a:ext cx="79375" cy="30163"/>
              </a:xfrm>
              <a:custGeom>
                <a:avLst/>
                <a:gdLst>
                  <a:gd name="T0" fmla="*/ 88 w 704"/>
                  <a:gd name="T1" fmla="*/ 0 h 273"/>
                  <a:gd name="T2" fmla="*/ 616 w 704"/>
                  <a:gd name="T3" fmla="*/ 0 h 273"/>
                  <a:gd name="T4" fmla="*/ 704 w 704"/>
                  <a:gd name="T5" fmla="*/ 273 h 273"/>
                  <a:gd name="T6" fmla="*/ 0 w 704"/>
                  <a:gd name="T7" fmla="*/ 273 h 273"/>
                  <a:gd name="T8" fmla="*/ 88 w 704"/>
                  <a:gd name="T9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4" h="273">
                    <a:moveTo>
                      <a:pt x="88" y="0"/>
                    </a:moveTo>
                    <a:lnTo>
                      <a:pt x="616" y="0"/>
                    </a:lnTo>
                    <a:lnTo>
                      <a:pt x="704" y="273"/>
                    </a:lnTo>
                    <a:lnTo>
                      <a:pt x="0" y="273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6" name="Rectangle 387">
                <a:extLst>
                  <a:ext uri="{FF2B5EF4-FFF2-40B4-BE49-F238E27FC236}">
                    <a16:creationId xmlns:a16="http://schemas.microsoft.com/office/drawing/2014/main" id="{B99F7F4A-5954-A2C0-CBB5-FF4B4C686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8513" y="4137025"/>
                <a:ext cx="161925" cy="1905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7" name="Freeform 388">
                <a:extLst>
                  <a:ext uri="{FF2B5EF4-FFF2-40B4-BE49-F238E27FC236}">
                    <a16:creationId xmlns:a16="http://schemas.microsoft.com/office/drawing/2014/main" id="{C987037D-0AF6-D52D-8AA8-DB0CC18226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57388" y="3857625"/>
                <a:ext cx="384175" cy="217488"/>
              </a:xfrm>
              <a:custGeom>
                <a:avLst/>
                <a:gdLst>
                  <a:gd name="T0" fmla="*/ 1500 w 3388"/>
                  <a:gd name="T1" fmla="*/ 1683 h 1924"/>
                  <a:gd name="T2" fmla="*/ 1483 w 3388"/>
                  <a:gd name="T3" fmla="*/ 1685 h 1924"/>
                  <a:gd name="T4" fmla="*/ 1466 w 3388"/>
                  <a:gd name="T5" fmla="*/ 1691 h 1924"/>
                  <a:gd name="T6" fmla="*/ 1453 w 3388"/>
                  <a:gd name="T7" fmla="*/ 1702 h 1924"/>
                  <a:gd name="T8" fmla="*/ 1442 w 3388"/>
                  <a:gd name="T9" fmla="*/ 1715 h 1924"/>
                  <a:gd name="T10" fmla="*/ 1435 w 3388"/>
                  <a:gd name="T11" fmla="*/ 1731 h 1924"/>
                  <a:gd name="T12" fmla="*/ 1433 w 3388"/>
                  <a:gd name="T13" fmla="*/ 1749 h 1924"/>
                  <a:gd name="T14" fmla="*/ 1435 w 3388"/>
                  <a:gd name="T15" fmla="*/ 1767 h 1924"/>
                  <a:gd name="T16" fmla="*/ 1442 w 3388"/>
                  <a:gd name="T17" fmla="*/ 1783 h 1924"/>
                  <a:gd name="T18" fmla="*/ 1453 w 3388"/>
                  <a:gd name="T19" fmla="*/ 1797 h 1924"/>
                  <a:gd name="T20" fmla="*/ 1466 w 3388"/>
                  <a:gd name="T21" fmla="*/ 1807 h 1924"/>
                  <a:gd name="T22" fmla="*/ 1483 w 3388"/>
                  <a:gd name="T23" fmla="*/ 1814 h 1924"/>
                  <a:gd name="T24" fmla="*/ 1500 w 3388"/>
                  <a:gd name="T25" fmla="*/ 1816 h 1924"/>
                  <a:gd name="T26" fmla="*/ 1888 w 3388"/>
                  <a:gd name="T27" fmla="*/ 1816 h 1924"/>
                  <a:gd name="T28" fmla="*/ 1905 w 3388"/>
                  <a:gd name="T29" fmla="*/ 1814 h 1924"/>
                  <a:gd name="T30" fmla="*/ 1922 w 3388"/>
                  <a:gd name="T31" fmla="*/ 1807 h 1924"/>
                  <a:gd name="T32" fmla="*/ 1935 w 3388"/>
                  <a:gd name="T33" fmla="*/ 1797 h 1924"/>
                  <a:gd name="T34" fmla="*/ 1946 w 3388"/>
                  <a:gd name="T35" fmla="*/ 1783 h 1924"/>
                  <a:gd name="T36" fmla="*/ 1953 w 3388"/>
                  <a:gd name="T37" fmla="*/ 1767 h 1924"/>
                  <a:gd name="T38" fmla="*/ 1955 w 3388"/>
                  <a:gd name="T39" fmla="*/ 1749 h 1924"/>
                  <a:gd name="T40" fmla="*/ 1953 w 3388"/>
                  <a:gd name="T41" fmla="*/ 1731 h 1924"/>
                  <a:gd name="T42" fmla="*/ 1946 w 3388"/>
                  <a:gd name="T43" fmla="*/ 1715 h 1924"/>
                  <a:gd name="T44" fmla="*/ 1935 w 3388"/>
                  <a:gd name="T45" fmla="*/ 1702 h 1924"/>
                  <a:gd name="T46" fmla="*/ 1922 w 3388"/>
                  <a:gd name="T47" fmla="*/ 1691 h 1924"/>
                  <a:gd name="T48" fmla="*/ 1905 w 3388"/>
                  <a:gd name="T49" fmla="*/ 1685 h 1924"/>
                  <a:gd name="T50" fmla="*/ 1888 w 3388"/>
                  <a:gd name="T51" fmla="*/ 1683 h 1924"/>
                  <a:gd name="T52" fmla="*/ 1500 w 3388"/>
                  <a:gd name="T53" fmla="*/ 1683 h 1924"/>
                  <a:gd name="T54" fmla="*/ 274 w 3388"/>
                  <a:gd name="T55" fmla="*/ 205 h 1924"/>
                  <a:gd name="T56" fmla="*/ 257 w 3388"/>
                  <a:gd name="T57" fmla="*/ 207 h 1924"/>
                  <a:gd name="T58" fmla="*/ 240 w 3388"/>
                  <a:gd name="T59" fmla="*/ 215 h 1924"/>
                  <a:gd name="T60" fmla="*/ 227 w 3388"/>
                  <a:gd name="T61" fmla="*/ 225 h 1924"/>
                  <a:gd name="T62" fmla="*/ 217 w 3388"/>
                  <a:gd name="T63" fmla="*/ 238 h 1924"/>
                  <a:gd name="T64" fmla="*/ 209 w 3388"/>
                  <a:gd name="T65" fmla="*/ 255 h 1924"/>
                  <a:gd name="T66" fmla="*/ 207 w 3388"/>
                  <a:gd name="T67" fmla="*/ 272 h 1924"/>
                  <a:gd name="T68" fmla="*/ 207 w 3388"/>
                  <a:gd name="T69" fmla="*/ 1532 h 1924"/>
                  <a:gd name="T70" fmla="*/ 209 w 3388"/>
                  <a:gd name="T71" fmla="*/ 1549 h 1924"/>
                  <a:gd name="T72" fmla="*/ 217 w 3388"/>
                  <a:gd name="T73" fmla="*/ 1565 h 1924"/>
                  <a:gd name="T74" fmla="*/ 227 w 3388"/>
                  <a:gd name="T75" fmla="*/ 1579 h 1924"/>
                  <a:gd name="T76" fmla="*/ 240 w 3388"/>
                  <a:gd name="T77" fmla="*/ 1589 h 1924"/>
                  <a:gd name="T78" fmla="*/ 257 w 3388"/>
                  <a:gd name="T79" fmla="*/ 1596 h 1924"/>
                  <a:gd name="T80" fmla="*/ 274 w 3388"/>
                  <a:gd name="T81" fmla="*/ 1598 h 1924"/>
                  <a:gd name="T82" fmla="*/ 3116 w 3388"/>
                  <a:gd name="T83" fmla="*/ 1598 h 1924"/>
                  <a:gd name="T84" fmla="*/ 3134 w 3388"/>
                  <a:gd name="T85" fmla="*/ 1596 h 1924"/>
                  <a:gd name="T86" fmla="*/ 3150 w 3388"/>
                  <a:gd name="T87" fmla="*/ 1589 h 1924"/>
                  <a:gd name="T88" fmla="*/ 3164 w 3388"/>
                  <a:gd name="T89" fmla="*/ 1579 h 1924"/>
                  <a:gd name="T90" fmla="*/ 3174 w 3388"/>
                  <a:gd name="T91" fmla="*/ 1565 h 1924"/>
                  <a:gd name="T92" fmla="*/ 3181 w 3388"/>
                  <a:gd name="T93" fmla="*/ 1549 h 1924"/>
                  <a:gd name="T94" fmla="*/ 3184 w 3388"/>
                  <a:gd name="T95" fmla="*/ 1532 h 1924"/>
                  <a:gd name="T96" fmla="*/ 3184 w 3388"/>
                  <a:gd name="T97" fmla="*/ 272 h 1924"/>
                  <a:gd name="T98" fmla="*/ 3182 w 3388"/>
                  <a:gd name="T99" fmla="*/ 255 h 1924"/>
                  <a:gd name="T100" fmla="*/ 3174 w 3388"/>
                  <a:gd name="T101" fmla="*/ 238 h 1924"/>
                  <a:gd name="T102" fmla="*/ 3164 w 3388"/>
                  <a:gd name="T103" fmla="*/ 225 h 1924"/>
                  <a:gd name="T104" fmla="*/ 3151 w 3388"/>
                  <a:gd name="T105" fmla="*/ 215 h 1924"/>
                  <a:gd name="T106" fmla="*/ 3134 w 3388"/>
                  <a:gd name="T107" fmla="*/ 207 h 1924"/>
                  <a:gd name="T108" fmla="*/ 3117 w 3388"/>
                  <a:gd name="T109" fmla="*/ 205 h 1924"/>
                  <a:gd name="T110" fmla="*/ 274 w 3388"/>
                  <a:gd name="T111" fmla="*/ 205 h 1924"/>
                  <a:gd name="T112" fmla="*/ 0 w 3388"/>
                  <a:gd name="T113" fmla="*/ 0 h 1924"/>
                  <a:gd name="T114" fmla="*/ 3388 w 3388"/>
                  <a:gd name="T115" fmla="*/ 0 h 1924"/>
                  <a:gd name="T116" fmla="*/ 3388 w 3388"/>
                  <a:gd name="T117" fmla="*/ 1924 h 1924"/>
                  <a:gd name="T118" fmla="*/ 0 w 3388"/>
                  <a:gd name="T119" fmla="*/ 1924 h 1924"/>
                  <a:gd name="T120" fmla="*/ 0 w 3388"/>
                  <a:gd name="T121" fmla="*/ 0 h 1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388" h="1924">
                    <a:moveTo>
                      <a:pt x="1500" y="1683"/>
                    </a:moveTo>
                    <a:lnTo>
                      <a:pt x="1483" y="1685"/>
                    </a:lnTo>
                    <a:lnTo>
                      <a:pt x="1466" y="1691"/>
                    </a:lnTo>
                    <a:lnTo>
                      <a:pt x="1453" y="1702"/>
                    </a:lnTo>
                    <a:lnTo>
                      <a:pt x="1442" y="1715"/>
                    </a:lnTo>
                    <a:lnTo>
                      <a:pt x="1435" y="1731"/>
                    </a:lnTo>
                    <a:lnTo>
                      <a:pt x="1433" y="1749"/>
                    </a:lnTo>
                    <a:lnTo>
                      <a:pt x="1435" y="1767"/>
                    </a:lnTo>
                    <a:lnTo>
                      <a:pt x="1442" y="1783"/>
                    </a:lnTo>
                    <a:lnTo>
                      <a:pt x="1453" y="1797"/>
                    </a:lnTo>
                    <a:lnTo>
                      <a:pt x="1466" y="1807"/>
                    </a:lnTo>
                    <a:lnTo>
                      <a:pt x="1483" y="1814"/>
                    </a:lnTo>
                    <a:lnTo>
                      <a:pt x="1500" y="1816"/>
                    </a:lnTo>
                    <a:lnTo>
                      <a:pt x="1888" y="1816"/>
                    </a:lnTo>
                    <a:lnTo>
                      <a:pt x="1905" y="1814"/>
                    </a:lnTo>
                    <a:lnTo>
                      <a:pt x="1922" y="1807"/>
                    </a:lnTo>
                    <a:lnTo>
                      <a:pt x="1935" y="1797"/>
                    </a:lnTo>
                    <a:lnTo>
                      <a:pt x="1946" y="1783"/>
                    </a:lnTo>
                    <a:lnTo>
                      <a:pt x="1953" y="1767"/>
                    </a:lnTo>
                    <a:lnTo>
                      <a:pt x="1955" y="1749"/>
                    </a:lnTo>
                    <a:lnTo>
                      <a:pt x="1953" y="1731"/>
                    </a:lnTo>
                    <a:lnTo>
                      <a:pt x="1946" y="1715"/>
                    </a:lnTo>
                    <a:lnTo>
                      <a:pt x="1935" y="1702"/>
                    </a:lnTo>
                    <a:lnTo>
                      <a:pt x="1922" y="1691"/>
                    </a:lnTo>
                    <a:lnTo>
                      <a:pt x="1905" y="1685"/>
                    </a:lnTo>
                    <a:lnTo>
                      <a:pt x="1888" y="1683"/>
                    </a:lnTo>
                    <a:lnTo>
                      <a:pt x="1500" y="1683"/>
                    </a:lnTo>
                    <a:close/>
                    <a:moveTo>
                      <a:pt x="274" y="205"/>
                    </a:moveTo>
                    <a:lnTo>
                      <a:pt x="257" y="207"/>
                    </a:lnTo>
                    <a:lnTo>
                      <a:pt x="240" y="215"/>
                    </a:lnTo>
                    <a:lnTo>
                      <a:pt x="227" y="225"/>
                    </a:lnTo>
                    <a:lnTo>
                      <a:pt x="217" y="238"/>
                    </a:lnTo>
                    <a:lnTo>
                      <a:pt x="209" y="255"/>
                    </a:lnTo>
                    <a:lnTo>
                      <a:pt x="207" y="272"/>
                    </a:lnTo>
                    <a:lnTo>
                      <a:pt x="207" y="1532"/>
                    </a:lnTo>
                    <a:lnTo>
                      <a:pt x="209" y="1549"/>
                    </a:lnTo>
                    <a:lnTo>
                      <a:pt x="217" y="1565"/>
                    </a:lnTo>
                    <a:lnTo>
                      <a:pt x="227" y="1579"/>
                    </a:lnTo>
                    <a:lnTo>
                      <a:pt x="240" y="1589"/>
                    </a:lnTo>
                    <a:lnTo>
                      <a:pt x="257" y="1596"/>
                    </a:lnTo>
                    <a:lnTo>
                      <a:pt x="274" y="1598"/>
                    </a:lnTo>
                    <a:lnTo>
                      <a:pt x="3116" y="1598"/>
                    </a:lnTo>
                    <a:lnTo>
                      <a:pt x="3134" y="1596"/>
                    </a:lnTo>
                    <a:lnTo>
                      <a:pt x="3150" y="1589"/>
                    </a:lnTo>
                    <a:lnTo>
                      <a:pt x="3164" y="1579"/>
                    </a:lnTo>
                    <a:lnTo>
                      <a:pt x="3174" y="1565"/>
                    </a:lnTo>
                    <a:lnTo>
                      <a:pt x="3181" y="1549"/>
                    </a:lnTo>
                    <a:lnTo>
                      <a:pt x="3184" y="1532"/>
                    </a:lnTo>
                    <a:lnTo>
                      <a:pt x="3184" y="272"/>
                    </a:lnTo>
                    <a:lnTo>
                      <a:pt x="3182" y="255"/>
                    </a:lnTo>
                    <a:lnTo>
                      <a:pt x="3174" y="238"/>
                    </a:lnTo>
                    <a:lnTo>
                      <a:pt x="3164" y="225"/>
                    </a:lnTo>
                    <a:lnTo>
                      <a:pt x="3151" y="215"/>
                    </a:lnTo>
                    <a:lnTo>
                      <a:pt x="3134" y="207"/>
                    </a:lnTo>
                    <a:lnTo>
                      <a:pt x="3117" y="205"/>
                    </a:lnTo>
                    <a:lnTo>
                      <a:pt x="274" y="205"/>
                    </a:lnTo>
                    <a:close/>
                    <a:moveTo>
                      <a:pt x="0" y="0"/>
                    </a:moveTo>
                    <a:lnTo>
                      <a:pt x="3388" y="0"/>
                    </a:lnTo>
                    <a:lnTo>
                      <a:pt x="3388" y="1924"/>
                    </a:lnTo>
                    <a:lnTo>
                      <a:pt x="0" y="19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A40DBE6-EF7D-B44C-D0E0-2BCA14FAC91F}"/>
                </a:ext>
              </a:extLst>
            </p:cNvPr>
            <p:cNvSpPr/>
            <p:nvPr/>
          </p:nvSpPr>
          <p:spPr>
            <a:xfrm>
              <a:off x="1425575" y="3336380"/>
              <a:ext cx="155575" cy="69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A01892-307A-F887-10A7-C09081BE23C6}"/>
              </a:ext>
            </a:extLst>
          </p:cNvPr>
          <p:cNvGrpSpPr/>
          <p:nvPr/>
        </p:nvGrpSpPr>
        <p:grpSpPr>
          <a:xfrm>
            <a:off x="3371937" y="3301126"/>
            <a:ext cx="232766" cy="175782"/>
            <a:chOff x="2119313" y="5153025"/>
            <a:chExt cx="382587" cy="288925"/>
          </a:xfrm>
          <a:solidFill>
            <a:schemeClr val="bg1"/>
          </a:solidFill>
        </p:grpSpPr>
        <p:sp>
          <p:nvSpPr>
            <p:cNvPr id="22" name="Freeform 666">
              <a:extLst>
                <a:ext uri="{FF2B5EF4-FFF2-40B4-BE49-F238E27FC236}">
                  <a16:creationId xmlns:a16="http://schemas.microsoft.com/office/drawing/2014/main" id="{6025A888-1F2F-8E47-19E6-2D5B606D57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5384800"/>
              <a:ext cx="382587" cy="57150"/>
            </a:xfrm>
            <a:custGeom>
              <a:avLst/>
              <a:gdLst>
                <a:gd name="T0" fmla="*/ 412 w 3371"/>
                <a:gd name="T1" fmla="*/ 186 h 514"/>
                <a:gd name="T2" fmla="*/ 378 w 3371"/>
                <a:gd name="T3" fmla="*/ 205 h 514"/>
                <a:gd name="T4" fmla="*/ 359 w 3371"/>
                <a:gd name="T5" fmla="*/ 239 h 514"/>
                <a:gd name="T6" fmla="*/ 359 w 3371"/>
                <a:gd name="T7" fmla="*/ 278 h 514"/>
                <a:gd name="T8" fmla="*/ 378 w 3371"/>
                <a:gd name="T9" fmla="*/ 311 h 514"/>
                <a:gd name="T10" fmla="*/ 412 w 3371"/>
                <a:gd name="T11" fmla="*/ 330 h 514"/>
                <a:gd name="T12" fmla="*/ 1398 w 3371"/>
                <a:gd name="T13" fmla="*/ 333 h 514"/>
                <a:gd name="T14" fmla="*/ 1435 w 3371"/>
                <a:gd name="T15" fmla="*/ 323 h 514"/>
                <a:gd name="T16" fmla="*/ 1462 w 3371"/>
                <a:gd name="T17" fmla="*/ 296 h 514"/>
                <a:gd name="T18" fmla="*/ 1473 w 3371"/>
                <a:gd name="T19" fmla="*/ 259 h 514"/>
                <a:gd name="T20" fmla="*/ 1462 w 3371"/>
                <a:gd name="T21" fmla="*/ 221 h 514"/>
                <a:gd name="T22" fmla="*/ 1435 w 3371"/>
                <a:gd name="T23" fmla="*/ 193 h 514"/>
                <a:gd name="T24" fmla="*/ 1398 w 3371"/>
                <a:gd name="T25" fmla="*/ 183 h 514"/>
                <a:gd name="T26" fmla="*/ 2549 w 3371"/>
                <a:gd name="T27" fmla="*/ 148 h 514"/>
                <a:gd name="T28" fmla="*/ 2512 w 3371"/>
                <a:gd name="T29" fmla="*/ 154 h 514"/>
                <a:gd name="T30" fmla="*/ 2484 w 3371"/>
                <a:gd name="T31" fmla="*/ 169 h 514"/>
                <a:gd name="T32" fmla="*/ 2474 w 3371"/>
                <a:gd name="T33" fmla="*/ 191 h 514"/>
                <a:gd name="T34" fmla="*/ 2477 w 3371"/>
                <a:gd name="T35" fmla="*/ 338 h 514"/>
                <a:gd name="T36" fmla="*/ 2497 w 3371"/>
                <a:gd name="T37" fmla="*/ 356 h 514"/>
                <a:gd name="T38" fmla="*/ 2529 w 3371"/>
                <a:gd name="T39" fmla="*/ 367 h 514"/>
                <a:gd name="T40" fmla="*/ 2568 w 3371"/>
                <a:gd name="T41" fmla="*/ 367 h 514"/>
                <a:gd name="T42" fmla="*/ 2602 w 3371"/>
                <a:gd name="T43" fmla="*/ 356 h 514"/>
                <a:gd name="T44" fmla="*/ 2621 w 3371"/>
                <a:gd name="T45" fmla="*/ 338 h 514"/>
                <a:gd name="T46" fmla="*/ 2625 w 3371"/>
                <a:gd name="T47" fmla="*/ 191 h 514"/>
                <a:gd name="T48" fmla="*/ 2613 w 3371"/>
                <a:gd name="T49" fmla="*/ 169 h 514"/>
                <a:gd name="T50" fmla="*/ 2587 w 3371"/>
                <a:gd name="T51" fmla="*/ 154 h 514"/>
                <a:gd name="T52" fmla="*/ 2549 w 3371"/>
                <a:gd name="T53" fmla="*/ 148 h 514"/>
                <a:gd name="T54" fmla="*/ 2283 w 3371"/>
                <a:gd name="T55" fmla="*/ 150 h 514"/>
                <a:gd name="T56" fmla="*/ 2250 w 3371"/>
                <a:gd name="T57" fmla="*/ 160 h 514"/>
                <a:gd name="T58" fmla="*/ 2230 w 3371"/>
                <a:gd name="T59" fmla="*/ 180 h 514"/>
                <a:gd name="T60" fmla="*/ 2228 w 3371"/>
                <a:gd name="T61" fmla="*/ 326 h 514"/>
                <a:gd name="T62" fmla="*/ 2238 w 3371"/>
                <a:gd name="T63" fmla="*/ 348 h 514"/>
                <a:gd name="T64" fmla="*/ 2266 w 3371"/>
                <a:gd name="T65" fmla="*/ 363 h 514"/>
                <a:gd name="T66" fmla="*/ 2302 w 3371"/>
                <a:gd name="T67" fmla="*/ 368 h 514"/>
                <a:gd name="T68" fmla="*/ 2339 w 3371"/>
                <a:gd name="T69" fmla="*/ 363 h 514"/>
                <a:gd name="T70" fmla="*/ 2367 w 3371"/>
                <a:gd name="T71" fmla="*/ 348 h 514"/>
                <a:gd name="T72" fmla="*/ 2377 w 3371"/>
                <a:gd name="T73" fmla="*/ 326 h 514"/>
                <a:gd name="T74" fmla="*/ 2375 w 3371"/>
                <a:gd name="T75" fmla="*/ 180 h 514"/>
                <a:gd name="T76" fmla="*/ 2355 w 3371"/>
                <a:gd name="T77" fmla="*/ 160 h 514"/>
                <a:gd name="T78" fmla="*/ 2322 w 3371"/>
                <a:gd name="T79" fmla="*/ 150 h 514"/>
                <a:gd name="T80" fmla="*/ 0 w 3371"/>
                <a:gd name="T81" fmla="*/ 0 h 514"/>
                <a:gd name="T82" fmla="*/ 3371 w 3371"/>
                <a:gd name="T83" fmla="*/ 157 h 514"/>
                <a:gd name="T84" fmla="*/ 3360 w 3371"/>
                <a:gd name="T85" fmla="*/ 244 h 514"/>
                <a:gd name="T86" fmla="*/ 3329 w 3371"/>
                <a:gd name="T87" fmla="*/ 324 h 514"/>
                <a:gd name="T88" fmla="*/ 3281 w 3371"/>
                <a:gd name="T89" fmla="*/ 393 h 514"/>
                <a:gd name="T90" fmla="*/ 3219 w 3371"/>
                <a:gd name="T91" fmla="*/ 449 h 514"/>
                <a:gd name="T92" fmla="*/ 3144 w 3371"/>
                <a:gd name="T93" fmla="*/ 489 h 514"/>
                <a:gd name="T94" fmla="*/ 3059 w 3371"/>
                <a:gd name="T95" fmla="*/ 511 h 514"/>
                <a:gd name="T96" fmla="*/ 356 w 3371"/>
                <a:gd name="T97" fmla="*/ 514 h 514"/>
                <a:gd name="T98" fmla="*/ 269 w 3371"/>
                <a:gd name="T99" fmla="*/ 503 h 514"/>
                <a:gd name="T100" fmla="*/ 189 w 3371"/>
                <a:gd name="T101" fmla="*/ 472 h 514"/>
                <a:gd name="T102" fmla="*/ 120 w 3371"/>
                <a:gd name="T103" fmla="*/ 424 h 514"/>
                <a:gd name="T104" fmla="*/ 64 w 3371"/>
                <a:gd name="T105" fmla="*/ 361 h 514"/>
                <a:gd name="T106" fmla="*/ 25 w 3371"/>
                <a:gd name="T107" fmla="*/ 286 h 514"/>
                <a:gd name="T108" fmla="*/ 3 w 3371"/>
                <a:gd name="T109" fmla="*/ 202 h 514"/>
                <a:gd name="T110" fmla="*/ 0 w 3371"/>
                <a:gd name="T111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71" h="514">
                  <a:moveTo>
                    <a:pt x="431" y="183"/>
                  </a:moveTo>
                  <a:lnTo>
                    <a:pt x="412" y="186"/>
                  </a:lnTo>
                  <a:lnTo>
                    <a:pt x="394" y="193"/>
                  </a:lnTo>
                  <a:lnTo>
                    <a:pt x="378" y="205"/>
                  </a:lnTo>
                  <a:lnTo>
                    <a:pt x="367" y="221"/>
                  </a:lnTo>
                  <a:lnTo>
                    <a:pt x="359" y="239"/>
                  </a:lnTo>
                  <a:lnTo>
                    <a:pt x="356" y="259"/>
                  </a:lnTo>
                  <a:lnTo>
                    <a:pt x="359" y="278"/>
                  </a:lnTo>
                  <a:lnTo>
                    <a:pt x="367" y="296"/>
                  </a:lnTo>
                  <a:lnTo>
                    <a:pt x="378" y="311"/>
                  </a:lnTo>
                  <a:lnTo>
                    <a:pt x="394" y="323"/>
                  </a:lnTo>
                  <a:lnTo>
                    <a:pt x="412" y="330"/>
                  </a:lnTo>
                  <a:lnTo>
                    <a:pt x="431" y="333"/>
                  </a:lnTo>
                  <a:lnTo>
                    <a:pt x="1398" y="333"/>
                  </a:lnTo>
                  <a:lnTo>
                    <a:pt x="1417" y="330"/>
                  </a:lnTo>
                  <a:lnTo>
                    <a:pt x="1435" y="323"/>
                  </a:lnTo>
                  <a:lnTo>
                    <a:pt x="1450" y="311"/>
                  </a:lnTo>
                  <a:lnTo>
                    <a:pt x="1462" y="296"/>
                  </a:lnTo>
                  <a:lnTo>
                    <a:pt x="1470" y="278"/>
                  </a:lnTo>
                  <a:lnTo>
                    <a:pt x="1473" y="259"/>
                  </a:lnTo>
                  <a:lnTo>
                    <a:pt x="1470" y="239"/>
                  </a:lnTo>
                  <a:lnTo>
                    <a:pt x="1462" y="221"/>
                  </a:lnTo>
                  <a:lnTo>
                    <a:pt x="1450" y="205"/>
                  </a:lnTo>
                  <a:lnTo>
                    <a:pt x="1435" y="193"/>
                  </a:lnTo>
                  <a:lnTo>
                    <a:pt x="1417" y="186"/>
                  </a:lnTo>
                  <a:lnTo>
                    <a:pt x="1398" y="183"/>
                  </a:lnTo>
                  <a:lnTo>
                    <a:pt x="431" y="183"/>
                  </a:lnTo>
                  <a:close/>
                  <a:moveTo>
                    <a:pt x="2549" y="148"/>
                  </a:moveTo>
                  <a:lnTo>
                    <a:pt x="2529" y="150"/>
                  </a:lnTo>
                  <a:lnTo>
                    <a:pt x="2512" y="154"/>
                  </a:lnTo>
                  <a:lnTo>
                    <a:pt x="2497" y="160"/>
                  </a:lnTo>
                  <a:lnTo>
                    <a:pt x="2484" y="169"/>
                  </a:lnTo>
                  <a:lnTo>
                    <a:pt x="2477" y="180"/>
                  </a:lnTo>
                  <a:lnTo>
                    <a:pt x="2474" y="191"/>
                  </a:lnTo>
                  <a:lnTo>
                    <a:pt x="2474" y="326"/>
                  </a:lnTo>
                  <a:lnTo>
                    <a:pt x="2477" y="338"/>
                  </a:lnTo>
                  <a:lnTo>
                    <a:pt x="2484" y="348"/>
                  </a:lnTo>
                  <a:lnTo>
                    <a:pt x="2497" y="356"/>
                  </a:lnTo>
                  <a:lnTo>
                    <a:pt x="2512" y="363"/>
                  </a:lnTo>
                  <a:lnTo>
                    <a:pt x="2529" y="367"/>
                  </a:lnTo>
                  <a:lnTo>
                    <a:pt x="2549" y="368"/>
                  </a:lnTo>
                  <a:lnTo>
                    <a:pt x="2568" y="367"/>
                  </a:lnTo>
                  <a:lnTo>
                    <a:pt x="2587" y="363"/>
                  </a:lnTo>
                  <a:lnTo>
                    <a:pt x="2602" y="356"/>
                  </a:lnTo>
                  <a:lnTo>
                    <a:pt x="2613" y="348"/>
                  </a:lnTo>
                  <a:lnTo>
                    <a:pt x="2621" y="338"/>
                  </a:lnTo>
                  <a:lnTo>
                    <a:pt x="2625" y="326"/>
                  </a:lnTo>
                  <a:lnTo>
                    <a:pt x="2625" y="191"/>
                  </a:lnTo>
                  <a:lnTo>
                    <a:pt x="2621" y="180"/>
                  </a:lnTo>
                  <a:lnTo>
                    <a:pt x="2613" y="169"/>
                  </a:lnTo>
                  <a:lnTo>
                    <a:pt x="2602" y="160"/>
                  </a:lnTo>
                  <a:lnTo>
                    <a:pt x="2587" y="154"/>
                  </a:lnTo>
                  <a:lnTo>
                    <a:pt x="2568" y="150"/>
                  </a:lnTo>
                  <a:lnTo>
                    <a:pt x="2549" y="148"/>
                  </a:lnTo>
                  <a:close/>
                  <a:moveTo>
                    <a:pt x="2302" y="148"/>
                  </a:moveTo>
                  <a:lnTo>
                    <a:pt x="2283" y="150"/>
                  </a:lnTo>
                  <a:lnTo>
                    <a:pt x="2266" y="154"/>
                  </a:lnTo>
                  <a:lnTo>
                    <a:pt x="2250" y="160"/>
                  </a:lnTo>
                  <a:lnTo>
                    <a:pt x="2238" y="169"/>
                  </a:lnTo>
                  <a:lnTo>
                    <a:pt x="2230" y="180"/>
                  </a:lnTo>
                  <a:lnTo>
                    <a:pt x="2228" y="191"/>
                  </a:lnTo>
                  <a:lnTo>
                    <a:pt x="2228" y="326"/>
                  </a:lnTo>
                  <a:lnTo>
                    <a:pt x="2230" y="338"/>
                  </a:lnTo>
                  <a:lnTo>
                    <a:pt x="2238" y="348"/>
                  </a:lnTo>
                  <a:lnTo>
                    <a:pt x="2250" y="356"/>
                  </a:lnTo>
                  <a:lnTo>
                    <a:pt x="2266" y="363"/>
                  </a:lnTo>
                  <a:lnTo>
                    <a:pt x="2283" y="367"/>
                  </a:lnTo>
                  <a:lnTo>
                    <a:pt x="2302" y="368"/>
                  </a:lnTo>
                  <a:lnTo>
                    <a:pt x="2322" y="367"/>
                  </a:lnTo>
                  <a:lnTo>
                    <a:pt x="2339" y="363"/>
                  </a:lnTo>
                  <a:lnTo>
                    <a:pt x="2355" y="356"/>
                  </a:lnTo>
                  <a:lnTo>
                    <a:pt x="2367" y="348"/>
                  </a:lnTo>
                  <a:lnTo>
                    <a:pt x="2375" y="338"/>
                  </a:lnTo>
                  <a:lnTo>
                    <a:pt x="2377" y="326"/>
                  </a:lnTo>
                  <a:lnTo>
                    <a:pt x="2377" y="191"/>
                  </a:lnTo>
                  <a:lnTo>
                    <a:pt x="2375" y="180"/>
                  </a:lnTo>
                  <a:lnTo>
                    <a:pt x="2367" y="169"/>
                  </a:lnTo>
                  <a:lnTo>
                    <a:pt x="2355" y="160"/>
                  </a:lnTo>
                  <a:lnTo>
                    <a:pt x="2339" y="154"/>
                  </a:lnTo>
                  <a:lnTo>
                    <a:pt x="2322" y="150"/>
                  </a:lnTo>
                  <a:lnTo>
                    <a:pt x="2302" y="148"/>
                  </a:lnTo>
                  <a:close/>
                  <a:moveTo>
                    <a:pt x="0" y="0"/>
                  </a:moveTo>
                  <a:lnTo>
                    <a:pt x="3371" y="0"/>
                  </a:lnTo>
                  <a:lnTo>
                    <a:pt x="3371" y="157"/>
                  </a:lnTo>
                  <a:lnTo>
                    <a:pt x="3368" y="201"/>
                  </a:lnTo>
                  <a:lnTo>
                    <a:pt x="3360" y="244"/>
                  </a:lnTo>
                  <a:lnTo>
                    <a:pt x="3346" y="285"/>
                  </a:lnTo>
                  <a:lnTo>
                    <a:pt x="3329" y="324"/>
                  </a:lnTo>
                  <a:lnTo>
                    <a:pt x="3308" y="360"/>
                  </a:lnTo>
                  <a:lnTo>
                    <a:pt x="3281" y="393"/>
                  </a:lnTo>
                  <a:lnTo>
                    <a:pt x="3251" y="423"/>
                  </a:lnTo>
                  <a:lnTo>
                    <a:pt x="3219" y="449"/>
                  </a:lnTo>
                  <a:lnTo>
                    <a:pt x="3183" y="472"/>
                  </a:lnTo>
                  <a:lnTo>
                    <a:pt x="3144" y="489"/>
                  </a:lnTo>
                  <a:lnTo>
                    <a:pt x="3103" y="503"/>
                  </a:lnTo>
                  <a:lnTo>
                    <a:pt x="3059" y="511"/>
                  </a:lnTo>
                  <a:lnTo>
                    <a:pt x="3014" y="514"/>
                  </a:lnTo>
                  <a:lnTo>
                    <a:pt x="356" y="514"/>
                  </a:lnTo>
                  <a:lnTo>
                    <a:pt x="312" y="511"/>
                  </a:lnTo>
                  <a:lnTo>
                    <a:pt x="269" y="503"/>
                  </a:lnTo>
                  <a:lnTo>
                    <a:pt x="228" y="489"/>
                  </a:lnTo>
                  <a:lnTo>
                    <a:pt x="189" y="472"/>
                  </a:lnTo>
                  <a:lnTo>
                    <a:pt x="153" y="450"/>
                  </a:lnTo>
                  <a:lnTo>
                    <a:pt x="120" y="424"/>
                  </a:lnTo>
                  <a:lnTo>
                    <a:pt x="90" y="394"/>
                  </a:lnTo>
                  <a:lnTo>
                    <a:pt x="64" y="361"/>
                  </a:lnTo>
                  <a:lnTo>
                    <a:pt x="42" y="325"/>
                  </a:lnTo>
                  <a:lnTo>
                    <a:pt x="25" y="286"/>
                  </a:lnTo>
                  <a:lnTo>
                    <a:pt x="11" y="245"/>
                  </a:lnTo>
                  <a:lnTo>
                    <a:pt x="3" y="202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3" name="Freeform 667">
              <a:extLst>
                <a:ext uri="{FF2B5EF4-FFF2-40B4-BE49-F238E27FC236}">
                  <a16:creationId xmlns:a16="http://schemas.microsoft.com/office/drawing/2014/main" id="{A0B8DA43-CD2F-24D8-0415-9F0042813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863" y="5245100"/>
              <a:ext cx="17462" cy="74613"/>
            </a:xfrm>
            <a:custGeom>
              <a:avLst/>
              <a:gdLst>
                <a:gd name="T0" fmla="*/ 76 w 150"/>
                <a:gd name="T1" fmla="*/ 0 h 667"/>
                <a:gd name="T2" fmla="*/ 95 w 150"/>
                <a:gd name="T3" fmla="*/ 4 h 667"/>
                <a:gd name="T4" fmla="*/ 113 w 150"/>
                <a:gd name="T5" fmla="*/ 12 h 667"/>
                <a:gd name="T6" fmla="*/ 128 w 150"/>
                <a:gd name="T7" fmla="*/ 24 h 667"/>
                <a:gd name="T8" fmla="*/ 140 w 150"/>
                <a:gd name="T9" fmla="*/ 38 h 667"/>
                <a:gd name="T10" fmla="*/ 147 w 150"/>
                <a:gd name="T11" fmla="*/ 57 h 667"/>
                <a:gd name="T12" fmla="*/ 150 w 150"/>
                <a:gd name="T13" fmla="*/ 76 h 667"/>
                <a:gd name="T14" fmla="*/ 150 w 150"/>
                <a:gd name="T15" fmla="*/ 592 h 667"/>
                <a:gd name="T16" fmla="*/ 147 w 150"/>
                <a:gd name="T17" fmla="*/ 611 h 667"/>
                <a:gd name="T18" fmla="*/ 140 w 150"/>
                <a:gd name="T19" fmla="*/ 629 h 667"/>
                <a:gd name="T20" fmla="*/ 128 w 150"/>
                <a:gd name="T21" fmla="*/ 644 h 667"/>
                <a:gd name="T22" fmla="*/ 113 w 150"/>
                <a:gd name="T23" fmla="*/ 656 h 667"/>
                <a:gd name="T24" fmla="*/ 95 w 150"/>
                <a:gd name="T25" fmla="*/ 665 h 667"/>
                <a:gd name="T26" fmla="*/ 76 w 150"/>
                <a:gd name="T27" fmla="*/ 667 h 667"/>
                <a:gd name="T28" fmla="*/ 54 w 150"/>
                <a:gd name="T29" fmla="*/ 665 h 667"/>
                <a:gd name="T30" fmla="*/ 37 w 150"/>
                <a:gd name="T31" fmla="*/ 656 h 667"/>
                <a:gd name="T32" fmla="*/ 22 w 150"/>
                <a:gd name="T33" fmla="*/ 644 h 667"/>
                <a:gd name="T34" fmla="*/ 10 w 150"/>
                <a:gd name="T35" fmla="*/ 629 h 667"/>
                <a:gd name="T36" fmla="*/ 3 w 150"/>
                <a:gd name="T37" fmla="*/ 609 h 667"/>
                <a:gd name="T38" fmla="*/ 0 w 150"/>
                <a:gd name="T39" fmla="*/ 589 h 667"/>
                <a:gd name="T40" fmla="*/ 0 w 150"/>
                <a:gd name="T41" fmla="*/ 76 h 667"/>
                <a:gd name="T42" fmla="*/ 3 w 150"/>
                <a:gd name="T43" fmla="*/ 57 h 667"/>
                <a:gd name="T44" fmla="*/ 11 w 150"/>
                <a:gd name="T45" fmla="*/ 38 h 667"/>
                <a:gd name="T46" fmla="*/ 23 w 150"/>
                <a:gd name="T47" fmla="*/ 24 h 667"/>
                <a:gd name="T48" fmla="*/ 38 w 150"/>
                <a:gd name="T49" fmla="*/ 12 h 667"/>
                <a:gd name="T50" fmla="*/ 56 w 150"/>
                <a:gd name="T51" fmla="*/ 4 h 667"/>
                <a:gd name="T52" fmla="*/ 76 w 150"/>
                <a:gd name="T53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0" h="667">
                  <a:moveTo>
                    <a:pt x="76" y="0"/>
                  </a:moveTo>
                  <a:lnTo>
                    <a:pt x="95" y="4"/>
                  </a:lnTo>
                  <a:lnTo>
                    <a:pt x="113" y="12"/>
                  </a:lnTo>
                  <a:lnTo>
                    <a:pt x="128" y="24"/>
                  </a:lnTo>
                  <a:lnTo>
                    <a:pt x="140" y="38"/>
                  </a:lnTo>
                  <a:lnTo>
                    <a:pt x="147" y="57"/>
                  </a:lnTo>
                  <a:lnTo>
                    <a:pt x="150" y="76"/>
                  </a:lnTo>
                  <a:lnTo>
                    <a:pt x="150" y="592"/>
                  </a:lnTo>
                  <a:lnTo>
                    <a:pt x="147" y="611"/>
                  </a:lnTo>
                  <a:lnTo>
                    <a:pt x="140" y="629"/>
                  </a:lnTo>
                  <a:lnTo>
                    <a:pt x="128" y="644"/>
                  </a:lnTo>
                  <a:lnTo>
                    <a:pt x="113" y="656"/>
                  </a:lnTo>
                  <a:lnTo>
                    <a:pt x="95" y="665"/>
                  </a:lnTo>
                  <a:lnTo>
                    <a:pt x="76" y="667"/>
                  </a:lnTo>
                  <a:lnTo>
                    <a:pt x="54" y="665"/>
                  </a:lnTo>
                  <a:lnTo>
                    <a:pt x="37" y="656"/>
                  </a:lnTo>
                  <a:lnTo>
                    <a:pt x="22" y="644"/>
                  </a:lnTo>
                  <a:lnTo>
                    <a:pt x="10" y="629"/>
                  </a:lnTo>
                  <a:lnTo>
                    <a:pt x="3" y="609"/>
                  </a:lnTo>
                  <a:lnTo>
                    <a:pt x="0" y="589"/>
                  </a:lnTo>
                  <a:lnTo>
                    <a:pt x="0" y="76"/>
                  </a:lnTo>
                  <a:lnTo>
                    <a:pt x="3" y="57"/>
                  </a:lnTo>
                  <a:lnTo>
                    <a:pt x="11" y="38"/>
                  </a:lnTo>
                  <a:lnTo>
                    <a:pt x="23" y="24"/>
                  </a:lnTo>
                  <a:lnTo>
                    <a:pt x="38" y="12"/>
                  </a:lnTo>
                  <a:lnTo>
                    <a:pt x="56" y="4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4" name="Freeform 668">
              <a:extLst>
                <a:ext uri="{FF2B5EF4-FFF2-40B4-BE49-F238E27FC236}">
                  <a16:creationId xmlns:a16="http://schemas.microsoft.com/office/drawing/2014/main" id="{5686F892-F16D-D535-7D88-A8CE3FE26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200" y="5232400"/>
              <a:ext cx="15875" cy="87313"/>
            </a:xfrm>
            <a:custGeom>
              <a:avLst/>
              <a:gdLst>
                <a:gd name="T0" fmla="*/ 76 w 151"/>
                <a:gd name="T1" fmla="*/ 0 h 776"/>
                <a:gd name="T2" fmla="*/ 95 w 151"/>
                <a:gd name="T3" fmla="*/ 3 h 776"/>
                <a:gd name="T4" fmla="*/ 113 w 151"/>
                <a:gd name="T5" fmla="*/ 11 h 776"/>
                <a:gd name="T6" fmla="*/ 128 w 151"/>
                <a:gd name="T7" fmla="*/ 22 h 776"/>
                <a:gd name="T8" fmla="*/ 140 w 151"/>
                <a:gd name="T9" fmla="*/ 38 h 776"/>
                <a:gd name="T10" fmla="*/ 148 w 151"/>
                <a:gd name="T11" fmla="*/ 56 h 776"/>
                <a:gd name="T12" fmla="*/ 151 w 151"/>
                <a:gd name="T13" fmla="*/ 76 h 776"/>
                <a:gd name="T14" fmla="*/ 151 w 151"/>
                <a:gd name="T15" fmla="*/ 701 h 776"/>
                <a:gd name="T16" fmla="*/ 148 w 151"/>
                <a:gd name="T17" fmla="*/ 720 h 776"/>
                <a:gd name="T18" fmla="*/ 140 w 151"/>
                <a:gd name="T19" fmla="*/ 738 h 776"/>
                <a:gd name="T20" fmla="*/ 128 w 151"/>
                <a:gd name="T21" fmla="*/ 753 h 776"/>
                <a:gd name="T22" fmla="*/ 113 w 151"/>
                <a:gd name="T23" fmla="*/ 765 h 776"/>
                <a:gd name="T24" fmla="*/ 95 w 151"/>
                <a:gd name="T25" fmla="*/ 774 h 776"/>
                <a:gd name="T26" fmla="*/ 76 w 151"/>
                <a:gd name="T27" fmla="*/ 776 h 776"/>
                <a:gd name="T28" fmla="*/ 57 w 151"/>
                <a:gd name="T29" fmla="*/ 774 h 776"/>
                <a:gd name="T30" fmla="*/ 38 w 151"/>
                <a:gd name="T31" fmla="*/ 765 h 776"/>
                <a:gd name="T32" fmla="*/ 23 w 151"/>
                <a:gd name="T33" fmla="*/ 753 h 776"/>
                <a:gd name="T34" fmla="*/ 12 w 151"/>
                <a:gd name="T35" fmla="*/ 738 h 776"/>
                <a:gd name="T36" fmla="*/ 3 w 151"/>
                <a:gd name="T37" fmla="*/ 720 h 776"/>
                <a:gd name="T38" fmla="*/ 0 w 151"/>
                <a:gd name="T39" fmla="*/ 701 h 776"/>
                <a:gd name="T40" fmla="*/ 0 w 151"/>
                <a:gd name="T41" fmla="*/ 76 h 776"/>
                <a:gd name="T42" fmla="*/ 3 w 151"/>
                <a:gd name="T43" fmla="*/ 55 h 776"/>
                <a:gd name="T44" fmla="*/ 12 w 151"/>
                <a:gd name="T45" fmla="*/ 37 h 776"/>
                <a:gd name="T46" fmla="*/ 23 w 151"/>
                <a:gd name="T47" fmla="*/ 21 h 776"/>
                <a:gd name="T48" fmla="*/ 38 w 151"/>
                <a:gd name="T49" fmla="*/ 10 h 776"/>
                <a:gd name="T50" fmla="*/ 57 w 151"/>
                <a:gd name="T51" fmla="*/ 3 h 776"/>
                <a:gd name="T52" fmla="*/ 76 w 151"/>
                <a:gd name="T53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" h="776">
                  <a:moveTo>
                    <a:pt x="76" y="0"/>
                  </a:moveTo>
                  <a:lnTo>
                    <a:pt x="95" y="3"/>
                  </a:lnTo>
                  <a:lnTo>
                    <a:pt x="113" y="11"/>
                  </a:lnTo>
                  <a:lnTo>
                    <a:pt x="128" y="22"/>
                  </a:lnTo>
                  <a:lnTo>
                    <a:pt x="140" y="38"/>
                  </a:lnTo>
                  <a:lnTo>
                    <a:pt x="148" y="56"/>
                  </a:lnTo>
                  <a:lnTo>
                    <a:pt x="151" y="76"/>
                  </a:lnTo>
                  <a:lnTo>
                    <a:pt x="151" y="701"/>
                  </a:lnTo>
                  <a:lnTo>
                    <a:pt x="148" y="720"/>
                  </a:lnTo>
                  <a:lnTo>
                    <a:pt x="140" y="738"/>
                  </a:lnTo>
                  <a:lnTo>
                    <a:pt x="128" y="753"/>
                  </a:lnTo>
                  <a:lnTo>
                    <a:pt x="113" y="765"/>
                  </a:lnTo>
                  <a:lnTo>
                    <a:pt x="95" y="774"/>
                  </a:lnTo>
                  <a:lnTo>
                    <a:pt x="76" y="776"/>
                  </a:lnTo>
                  <a:lnTo>
                    <a:pt x="57" y="774"/>
                  </a:lnTo>
                  <a:lnTo>
                    <a:pt x="38" y="765"/>
                  </a:lnTo>
                  <a:lnTo>
                    <a:pt x="23" y="753"/>
                  </a:lnTo>
                  <a:lnTo>
                    <a:pt x="12" y="738"/>
                  </a:lnTo>
                  <a:lnTo>
                    <a:pt x="3" y="720"/>
                  </a:lnTo>
                  <a:lnTo>
                    <a:pt x="0" y="701"/>
                  </a:lnTo>
                  <a:lnTo>
                    <a:pt x="0" y="76"/>
                  </a:lnTo>
                  <a:lnTo>
                    <a:pt x="3" y="55"/>
                  </a:lnTo>
                  <a:lnTo>
                    <a:pt x="12" y="37"/>
                  </a:lnTo>
                  <a:lnTo>
                    <a:pt x="23" y="21"/>
                  </a:lnTo>
                  <a:lnTo>
                    <a:pt x="38" y="10"/>
                  </a:lnTo>
                  <a:lnTo>
                    <a:pt x="57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5" name="Freeform 669">
              <a:extLst>
                <a:ext uri="{FF2B5EF4-FFF2-40B4-BE49-F238E27FC236}">
                  <a16:creationId xmlns:a16="http://schemas.microsoft.com/office/drawing/2014/main" id="{83DEB2D1-C603-6964-C917-9F164CF46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5265738"/>
              <a:ext cx="17462" cy="53975"/>
            </a:xfrm>
            <a:custGeom>
              <a:avLst/>
              <a:gdLst>
                <a:gd name="T0" fmla="*/ 75 w 150"/>
                <a:gd name="T1" fmla="*/ 0 h 480"/>
                <a:gd name="T2" fmla="*/ 95 w 150"/>
                <a:gd name="T3" fmla="*/ 2 h 480"/>
                <a:gd name="T4" fmla="*/ 112 w 150"/>
                <a:gd name="T5" fmla="*/ 10 h 480"/>
                <a:gd name="T6" fmla="*/ 127 w 150"/>
                <a:gd name="T7" fmla="*/ 23 h 480"/>
                <a:gd name="T8" fmla="*/ 140 w 150"/>
                <a:gd name="T9" fmla="*/ 38 h 480"/>
                <a:gd name="T10" fmla="*/ 147 w 150"/>
                <a:gd name="T11" fmla="*/ 55 h 480"/>
                <a:gd name="T12" fmla="*/ 150 w 150"/>
                <a:gd name="T13" fmla="*/ 75 h 480"/>
                <a:gd name="T14" fmla="*/ 150 w 150"/>
                <a:gd name="T15" fmla="*/ 405 h 480"/>
                <a:gd name="T16" fmla="*/ 147 w 150"/>
                <a:gd name="T17" fmla="*/ 424 h 480"/>
                <a:gd name="T18" fmla="*/ 140 w 150"/>
                <a:gd name="T19" fmla="*/ 442 h 480"/>
                <a:gd name="T20" fmla="*/ 127 w 150"/>
                <a:gd name="T21" fmla="*/ 457 h 480"/>
                <a:gd name="T22" fmla="*/ 112 w 150"/>
                <a:gd name="T23" fmla="*/ 469 h 480"/>
                <a:gd name="T24" fmla="*/ 95 w 150"/>
                <a:gd name="T25" fmla="*/ 478 h 480"/>
                <a:gd name="T26" fmla="*/ 75 w 150"/>
                <a:gd name="T27" fmla="*/ 480 h 480"/>
                <a:gd name="T28" fmla="*/ 54 w 150"/>
                <a:gd name="T29" fmla="*/ 478 h 480"/>
                <a:gd name="T30" fmla="*/ 36 w 150"/>
                <a:gd name="T31" fmla="*/ 469 h 480"/>
                <a:gd name="T32" fmla="*/ 21 w 150"/>
                <a:gd name="T33" fmla="*/ 457 h 480"/>
                <a:gd name="T34" fmla="*/ 10 w 150"/>
                <a:gd name="T35" fmla="*/ 442 h 480"/>
                <a:gd name="T36" fmla="*/ 3 w 150"/>
                <a:gd name="T37" fmla="*/ 424 h 480"/>
                <a:gd name="T38" fmla="*/ 0 w 150"/>
                <a:gd name="T39" fmla="*/ 405 h 480"/>
                <a:gd name="T40" fmla="*/ 0 w 150"/>
                <a:gd name="T41" fmla="*/ 75 h 480"/>
                <a:gd name="T42" fmla="*/ 3 w 150"/>
                <a:gd name="T43" fmla="*/ 55 h 480"/>
                <a:gd name="T44" fmla="*/ 11 w 150"/>
                <a:gd name="T45" fmla="*/ 38 h 480"/>
                <a:gd name="T46" fmla="*/ 22 w 150"/>
                <a:gd name="T47" fmla="*/ 23 h 480"/>
                <a:gd name="T48" fmla="*/ 37 w 150"/>
                <a:gd name="T49" fmla="*/ 10 h 480"/>
                <a:gd name="T50" fmla="*/ 56 w 150"/>
                <a:gd name="T51" fmla="*/ 2 h 480"/>
                <a:gd name="T52" fmla="*/ 75 w 150"/>
                <a:gd name="T5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0" h="480">
                  <a:moveTo>
                    <a:pt x="75" y="0"/>
                  </a:moveTo>
                  <a:lnTo>
                    <a:pt x="95" y="2"/>
                  </a:lnTo>
                  <a:lnTo>
                    <a:pt x="112" y="10"/>
                  </a:lnTo>
                  <a:lnTo>
                    <a:pt x="127" y="23"/>
                  </a:lnTo>
                  <a:lnTo>
                    <a:pt x="140" y="38"/>
                  </a:lnTo>
                  <a:lnTo>
                    <a:pt x="147" y="55"/>
                  </a:lnTo>
                  <a:lnTo>
                    <a:pt x="150" y="75"/>
                  </a:lnTo>
                  <a:lnTo>
                    <a:pt x="150" y="405"/>
                  </a:lnTo>
                  <a:lnTo>
                    <a:pt x="147" y="424"/>
                  </a:lnTo>
                  <a:lnTo>
                    <a:pt x="140" y="442"/>
                  </a:lnTo>
                  <a:lnTo>
                    <a:pt x="127" y="457"/>
                  </a:lnTo>
                  <a:lnTo>
                    <a:pt x="112" y="469"/>
                  </a:lnTo>
                  <a:lnTo>
                    <a:pt x="95" y="478"/>
                  </a:lnTo>
                  <a:lnTo>
                    <a:pt x="75" y="480"/>
                  </a:lnTo>
                  <a:lnTo>
                    <a:pt x="54" y="478"/>
                  </a:lnTo>
                  <a:lnTo>
                    <a:pt x="36" y="469"/>
                  </a:lnTo>
                  <a:lnTo>
                    <a:pt x="21" y="457"/>
                  </a:lnTo>
                  <a:lnTo>
                    <a:pt x="10" y="442"/>
                  </a:lnTo>
                  <a:lnTo>
                    <a:pt x="3" y="424"/>
                  </a:lnTo>
                  <a:lnTo>
                    <a:pt x="0" y="405"/>
                  </a:lnTo>
                  <a:lnTo>
                    <a:pt x="0" y="75"/>
                  </a:lnTo>
                  <a:lnTo>
                    <a:pt x="3" y="55"/>
                  </a:lnTo>
                  <a:lnTo>
                    <a:pt x="11" y="38"/>
                  </a:lnTo>
                  <a:lnTo>
                    <a:pt x="22" y="23"/>
                  </a:lnTo>
                  <a:lnTo>
                    <a:pt x="37" y="10"/>
                  </a:lnTo>
                  <a:lnTo>
                    <a:pt x="56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6" name="Freeform 670">
              <a:extLst>
                <a:ext uri="{FF2B5EF4-FFF2-40B4-BE49-F238E27FC236}">
                  <a16:creationId xmlns:a16="http://schemas.microsoft.com/office/drawing/2014/main" id="{724325A9-3A38-64BB-F32F-DCA4DCB00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288" y="5238750"/>
              <a:ext cx="17462" cy="80963"/>
            </a:xfrm>
            <a:custGeom>
              <a:avLst/>
              <a:gdLst>
                <a:gd name="T0" fmla="*/ 76 w 150"/>
                <a:gd name="T1" fmla="*/ 0 h 712"/>
                <a:gd name="T2" fmla="*/ 95 w 150"/>
                <a:gd name="T3" fmla="*/ 3 h 712"/>
                <a:gd name="T4" fmla="*/ 112 w 150"/>
                <a:gd name="T5" fmla="*/ 11 h 712"/>
                <a:gd name="T6" fmla="*/ 128 w 150"/>
                <a:gd name="T7" fmla="*/ 23 h 712"/>
                <a:gd name="T8" fmla="*/ 140 w 150"/>
                <a:gd name="T9" fmla="*/ 38 h 712"/>
                <a:gd name="T10" fmla="*/ 147 w 150"/>
                <a:gd name="T11" fmla="*/ 56 h 712"/>
                <a:gd name="T12" fmla="*/ 150 w 150"/>
                <a:gd name="T13" fmla="*/ 75 h 712"/>
                <a:gd name="T14" fmla="*/ 150 w 150"/>
                <a:gd name="T15" fmla="*/ 637 h 712"/>
                <a:gd name="T16" fmla="*/ 147 w 150"/>
                <a:gd name="T17" fmla="*/ 656 h 712"/>
                <a:gd name="T18" fmla="*/ 140 w 150"/>
                <a:gd name="T19" fmla="*/ 674 h 712"/>
                <a:gd name="T20" fmla="*/ 128 w 150"/>
                <a:gd name="T21" fmla="*/ 689 h 712"/>
                <a:gd name="T22" fmla="*/ 112 w 150"/>
                <a:gd name="T23" fmla="*/ 701 h 712"/>
                <a:gd name="T24" fmla="*/ 95 w 150"/>
                <a:gd name="T25" fmla="*/ 710 h 712"/>
                <a:gd name="T26" fmla="*/ 76 w 150"/>
                <a:gd name="T27" fmla="*/ 712 h 712"/>
                <a:gd name="T28" fmla="*/ 56 w 150"/>
                <a:gd name="T29" fmla="*/ 710 h 712"/>
                <a:gd name="T30" fmla="*/ 38 w 150"/>
                <a:gd name="T31" fmla="*/ 701 h 712"/>
                <a:gd name="T32" fmla="*/ 22 w 150"/>
                <a:gd name="T33" fmla="*/ 689 h 712"/>
                <a:gd name="T34" fmla="*/ 11 w 150"/>
                <a:gd name="T35" fmla="*/ 674 h 712"/>
                <a:gd name="T36" fmla="*/ 3 w 150"/>
                <a:gd name="T37" fmla="*/ 656 h 712"/>
                <a:gd name="T38" fmla="*/ 0 w 150"/>
                <a:gd name="T39" fmla="*/ 637 h 712"/>
                <a:gd name="T40" fmla="*/ 0 w 150"/>
                <a:gd name="T41" fmla="*/ 75 h 712"/>
                <a:gd name="T42" fmla="*/ 3 w 150"/>
                <a:gd name="T43" fmla="*/ 56 h 712"/>
                <a:gd name="T44" fmla="*/ 11 w 150"/>
                <a:gd name="T45" fmla="*/ 38 h 712"/>
                <a:gd name="T46" fmla="*/ 22 w 150"/>
                <a:gd name="T47" fmla="*/ 23 h 712"/>
                <a:gd name="T48" fmla="*/ 38 w 150"/>
                <a:gd name="T49" fmla="*/ 11 h 712"/>
                <a:gd name="T50" fmla="*/ 56 w 150"/>
                <a:gd name="T51" fmla="*/ 3 h 712"/>
                <a:gd name="T52" fmla="*/ 76 w 150"/>
                <a:gd name="T53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0" h="712">
                  <a:moveTo>
                    <a:pt x="76" y="0"/>
                  </a:moveTo>
                  <a:lnTo>
                    <a:pt x="95" y="3"/>
                  </a:lnTo>
                  <a:lnTo>
                    <a:pt x="112" y="11"/>
                  </a:lnTo>
                  <a:lnTo>
                    <a:pt x="128" y="23"/>
                  </a:lnTo>
                  <a:lnTo>
                    <a:pt x="140" y="38"/>
                  </a:lnTo>
                  <a:lnTo>
                    <a:pt x="147" y="56"/>
                  </a:lnTo>
                  <a:lnTo>
                    <a:pt x="150" y="75"/>
                  </a:lnTo>
                  <a:lnTo>
                    <a:pt x="150" y="637"/>
                  </a:lnTo>
                  <a:lnTo>
                    <a:pt x="147" y="656"/>
                  </a:lnTo>
                  <a:lnTo>
                    <a:pt x="140" y="674"/>
                  </a:lnTo>
                  <a:lnTo>
                    <a:pt x="128" y="689"/>
                  </a:lnTo>
                  <a:lnTo>
                    <a:pt x="112" y="701"/>
                  </a:lnTo>
                  <a:lnTo>
                    <a:pt x="95" y="710"/>
                  </a:lnTo>
                  <a:lnTo>
                    <a:pt x="76" y="712"/>
                  </a:lnTo>
                  <a:lnTo>
                    <a:pt x="56" y="710"/>
                  </a:lnTo>
                  <a:lnTo>
                    <a:pt x="38" y="701"/>
                  </a:lnTo>
                  <a:lnTo>
                    <a:pt x="22" y="689"/>
                  </a:lnTo>
                  <a:lnTo>
                    <a:pt x="11" y="674"/>
                  </a:lnTo>
                  <a:lnTo>
                    <a:pt x="3" y="656"/>
                  </a:lnTo>
                  <a:lnTo>
                    <a:pt x="0" y="637"/>
                  </a:lnTo>
                  <a:lnTo>
                    <a:pt x="0" y="75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2" y="23"/>
                  </a:lnTo>
                  <a:lnTo>
                    <a:pt x="38" y="11"/>
                  </a:lnTo>
                  <a:lnTo>
                    <a:pt x="56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7" name="Freeform 671">
              <a:extLst>
                <a:ext uri="{FF2B5EF4-FFF2-40B4-BE49-F238E27FC236}">
                  <a16:creationId xmlns:a16="http://schemas.microsoft.com/office/drawing/2014/main" id="{B232650D-B5BB-65D4-B983-E05146C50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8075" y="5265738"/>
              <a:ext cx="50800" cy="17463"/>
            </a:xfrm>
            <a:custGeom>
              <a:avLst/>
              <a:gdLst>
                <a:gd name="T0" fmla="*/ 75 w 447"/>
                <a:gd name="T1" fmla="*/ 0 h 150"/>
                <a:gd name="T2" fmla="*/ 372 w 447"/>
                <a:gd name="T3" fmla="*/ 0 h 150"/>
                <a:gd name="T4" fmla="*/ 392 w 447"/>
                <a:gd name="T5" fmla="*/ 2 h 150"/>
                <a:gd name="T6" fmla="*/ 409 w 447"/>
                <a:gd name="T7" fmla="*/ 10 h 150"/>
                <a:gd name="T8" fmla="*/ 424 w 447"/>
                <a:gd name="T9" fmla="*/ 23 h 150"/>
                <a:gd name="T10" fmla="*/ 437 w 447"/>
                <a:gd name="T11" fmla="*/ 38 h 150"/>
                <a:gd name="T12" fmla="*/ 445 w 447"/>
                <a:gd name="T13" fmla="*/ 55 h 150"/>
                <a:gd name="T14" fmla="*/ 447 w 447"/>
                <a:gd name="T15" fmla="*/ 75 h 150"/>
                <a:gd name="T16" fmla="*/ 445 w 447"/>
                <a:gd name="T17" fmla="*/ 94 h 150"/>
                <a:gd name="T18" fmla="*/ 437 w 447"/>
                <a:gd name="T19" fmla="*/ 112 h 150"/>
                <a:gd name="T20" fmla="*/ 424 w 447"/>
                <a:gd name="T21" fmla="*/ 127 h 150"/>
                <a:gd name="T22" fmla="*/ 409 w 447"/>
                <a:gd name="T23" fmla="*/ 139 h 150"/>
                <a:gd name="T24" fmla="*/ 392 w 447"/>
                <a:gd name="T25" fmla="*/ 148 h 150"/>
                <a:gd name="T26" fmla="*/ 372 w 447"/>
                <a:gd name="T27" fmla="*/ 150 h 150"/>
                <a:gd name="T28" fmla="*/ 75 w 447"/>
                <a:gd name="T29" fmla="*/ 150 h 150"/>
                <a:gd name="T30" fmla="*/ 54 w 447"/>
                <a:gd name="T31" fmla="*/ 148 h 150"/>
                <a:gd name="T32" fmla="*/ 36 w 447"/>
                <a:gd name="T33" fmla="*/ 139 h 150"/>
                <a:gd name="T34" fmla="*/ 21 w 447"/>
                <a:gd name="T35" fmla="*/ 127 h 150"/>
                <a:gd name="T36" fmla="*/ 9 w 447"/>
                <a:gd name="T37" fmla="*/ 112 h 150"/>
                <a:gd name="T38" fmla="*/ 2 w 447"/>
                <a:gd name="T39" fmla="*/ 94 h 150"/>
                <a:gd name="T40" fmla="*/ 0 w 447"/>
                <a:gd name="T41" fmla="*/ 75 h 150"/>
                <a:gd name="T42" fmla="*/ 2 w 447"/>
                <a:gd name="T43" fmla="*/ 55 h 150"/>
                <a:gd name="T44" fmla="*/ 10 w 447"/>
                <a:gd name="T45" fmla="*/ 38 h 150"/>
                <a:gd name="T46" fmla="*/ 22 w 447"/>
                <a:gd name="T47" fmla="*/ 23 h 150"/>
                <a:gd name="T48" fmla="*/ 38 w 447"/>
                <a:gd name="T49" fmla="*/ 10 h 150"/>
                <a:gd name="T50" fmla="*/ 55 w 447"/>
                <a:gd name="T51" fmla="*/ 2 h 150"/>
                <a:gd name="T52" fmla="*/ 75 w 447"/>
                <a:gd name="T5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7" h="150">
                  <a:moveTo>
                    <a:pt x="75" y="0"/>
                  </a:moveTo>
                  <a:lnTo>
                    <a:pt x="372" y="0"/>
                  </a:lnTo>
                  <a:lnTo>
                    <a:pt x="392" y="2"/>
                  </a:lnTo>
                  <a:lnTo>
                    <a:pt x="409" y="10"/>
                  </a:lnTo>
                  <a:lnTo>
                    <a:pt x="424" y="23"/>
                  </a:lnTo>
                  <a:lnTo>
                    <a:pt x="437" y="38"/>
                  </a:lnTo>
                  <a:lnTo>
                    <a:pt x="445" y="55"/>
                  </a:lnTo>
                  <a:lnTo>
                    <a:pt x="447" y="75"/>
                  </a:lnTo>
                  <a:lnTo>
                    <a:pt x="445" y="94"/>
                  </a:lnTo>
                  <a:lnTo>
                    <a:pt x="437" y="112"/>
                  </a:lnTo>
                  <a:lnTo>
                    <a:pt x="424" y="127"/>
                  </a:lnTo>
                  <a:lnTo>
                    <a:pt x="409" y="139"/>
                  </a:lnTo>
                  <a:lnTo>
                    <a:pt x="392" y="148"/>
                  </a:lnTo>
                  <a:lnTo>
                    <a:pt x="372" y="150"/>
                  </a:lnTo>
                  <a:lnTo>
                    <a:pt x="75" y="150"/>
                  </a:lnTo>
                  <a:lnTo>
                    <a:pt x="54" y="148"/>
                  </a:lnTo>
                  <a:lnTo>
                    <a:pt x="36" y="139"/>
                  </a:lnTo>
                  <a:lnTo>
                    <a:pt x="21" y="127"/>
                  </a:lnTo>
                  <a:lnTo>
                    <a:pt x="9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5"/>
                  </a:lnTo>
                  <a:lnTo>
                    <a:pt x="10" y="38"/>
                  </a:lnTo>
                  <a:lnTo>
                    <a:pt x="22" y="23"/>
                  </a:lnTo>
                  <a:lnTo>
                    <a:pt x="38" y="10"/>
                  </a:lnTo>
                  <a:lnTo>
                    <a:pt x="55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8" name="Freeform 672">
              <a:extLst>
                <a:ext uri="{FF2B5EF4-FFF2-40B4-BE49-F238E27FC236}">
                  <a16:creationId xmlns:a16="http://schemas.microsoft.com/office/drawing/2014/main" id="{9ED514E7-C052-EBF9-20B2-D8BA1AC99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8075" y="5294313"/>
              <a:ext cx="50800" cy="17463"/>
            </a:xfrm>
            <a:custGeom>
              <a:avLst/>
              <a:gdLst>
                <a:gd name="T0" fmla="*/ 75 w 447"/>
                <a:gd name="T1" fmla="*/ 0 h 151"/>
                <a:gd name="T2" fmla="*/ 372 w 447"/>
                <a:gd name="T3" fmla="*/ 0 h 151"/>
                <a:gd name="T4" fmla="*/ 392 w 447"/>
                <a:gd name="T5" fmla="*/ 3 h 151"/>
                <a:gd name="T6" fmla="*/ 409 w 447"/>
                <a:gd name="T7" fmla="*/ 11 h 151"/>
                <a:gd name="T8" fmla="*/ 424 w 447"/>
                <a:gd name="T9" fmla="*/ 24 h 151"/>
                <a:gd name="T10" fmla="*/ 437 w 447"/>
                <a:gd name="T11" fmla="*/ 38 h 151"/>
                <a:gd name="T12" fmla="*/ 445 w 447"/>
                <a:gd name="T13" fmla="*/ 56 h 151"/>
                <a:gd name="T14" fmla="*/ 447 w 447"/>
                <a:gd name="T15" fmla="*/ 76 h 151"/>
                <a:gd name="T16" fmla="*/ 445 w 447"/>
                <a:gd name="T17" fmla="*/ 95 h 151"/>
                <a:gd name="T18" fmla="*/ 437 w 447"/>
                <a:gd name="T19" fmla="*/ 113 h 151"/>
                <a:gd name="T20" fmla="*/ 424 w 447"/>
                <a:gd name="T21" fmla="*/ 128 h 151"/>
                <a:gd name="T22" fmla="*/ 409 w 447"/>
                <a:gd name="T23" fmla="*/ 140 h 151"/>
                <a:gd name="T24" fmla="*/ 392 w 447"/>
                <a:gd name="T25" fmla="*/ 149 h 151"/>
                <a:gd name="T26" fmla="*/ 372 w 447"/>
                <a:gd name="T27" fmla="*/ 151 h 151"/>
                <a:gd name="T28" fmla="*/ 75 w 447"/>
                <a:gd name="T29" fmla="*/ 151 h 151"/>
                <a:gd name="T30" fmla="*/ 54 w 447"/>
                <a:gd name="T31" fmla="*/ 149 h 151"/>
                <a:gd name="T32" fmla="*/ 36 w 447"/>
                <a:gd name="T33" fmla="*/ 140 h 151"/>
                <a:gd name="T34" fmla="*/ 21 w 447"/>
                <a:gd name="T35" fmla="*/ 128 h 151"/>
                <a:gd name="T36" fmla="*/ 9 w 447"/>
                <a:gd name="T37" fmla="*/ 114 h 151"/>
                <a:gd name="T38" fmla="*/ 2 w 447"/>
                <a:gd name="T39" fmla="*/ 95 h 151"/>
                <a:gd name="T40" fmla="*/ 0 w 447"/>
                <a:gd name="T41" fmla="*/ 76 h 151"/>
                <a:gd name="T42" fmla="*/ 2 w 447"/>
                <a:gd name="T43" fmla="*/ 56 h 151"/>
                <a:gd name="T44" fmla="*/ 10 w 447"/>
                <a:gd name="T45" fmla="*/ 38 h 151"/>
                <a:gd name="T46" fmla="*/ 22 w 447"/>
                <a:gd name="T47" fmla="*/ 24 h 151"/>
                <a:gd name="T48" fmla="*/ 38 w 447"/>
                <a:gd name="T49" fmla="*/ 11 h 151"/>
                <a:gd name="T50" fmla="*/ 55 w 447"/>
                <a:gd name="T51" fmla="*/ 3 h 151"/>
                <a:gd name="T52" fmla="*/ 75 w 447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7" h="151">
                  <a:moveTo>
                    <a:pt x="75" y="0"/>
                  </a:moveTo>
                  <a:lnTo>
                    <a:pt x="372" y="0"/>
                  </a:lnTo>
                  <a:lnTo>
                    <a:pt x="392" y="3"/>
                  </a:lnTo>
                  <a:lnTo>
                    <a:pt x="409" y="11"/>
                  </a:lnTo>
                  <a:lnTo>
                    <a:pt x="424" y="24"/>
                  </a:lnTo>
                  <a:lnTo>
                    <a:pt x="437" y="38"/>
                  </a:lnTo>
                  <a:lnTo>
                    <a:pt x="445" y="56"/>
                  </a:lnTo>
                  <a:lnTo>
                    <a:pt x="447" y="76"/>
                  </a:lnTo>
                  <a:lnTo>
                    <a:pt x="445" y="95"/>
                  </a:lnTo>
                  <a:lnTo>
                    <a:pt x="437" y="113"/>
                  </a:lnTo>
                  <a:lnTo>
                    <a:pt x="424" y="128"/>
                  </a:lnTo>
                  <a:lnTo>
                    <a:pt x="409" y="140"/>
                  </a:lnTo>
                  <a:lnTo>
                    <a:pt x="392" y="149"/>
                  </a:lnTo>
                  <a:lnTo>
                    <a:pt x="372" y="151"/>
                  </a:lnTo>
                  <a:lnTo>
                    <a:pt x="75" y="151"/>
                  </a:lnTo>
                  <a:lnTo>
                    <a:pt x="54" y="149"/>
                  </a:lnTo>
                  <a:lnTo>
                    <a:pt x="36" y="140"/>
                  </a:lnTo>
                  <a:lnTo>
                    <a:pt x="21" y="128"/>
                  </a:lnTo>
                  <a:lnTo>
                    <a:pt x="9" y="114"/>
                  </a:lnTo>
                  <a:lnTo>
                    <a:pt x="2" y="95"/>
                  </a:lnTo>
                  <a:lnTo>
                    <a:pt x="0" y="76"/>
                  </a:lnTo>
                  <a:lnTo>
                    <a:pt x="2" y="56"/>
                  </a:lnTo>
                  <a:lnTo>
                    <a:pt x="10" y="38"/>
                  </a:lnTo>
                  <a:lnTo>
                    <a:pt x="22" y="24"/>
                  </a:lnTo>
                  <a:lnTo>
                    <a:pt x="38" y="11"/>
                  </a:lnTo>
                  <a:lnTo>
                    <a:pt x="55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9" name="Freeform 673">
              <a:extLst>
                <a:ext uri="{FF2B5EF4-FFF2-40B4-BE49-F238E27FC236}">
                  <a16:creationId xmlns:a16="http://schemas.microsoft.com/office/drawing/2014/main" id="{0A9ED165-A661-8F95-E99E-2296FBA814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3125" y="5153025"/>
              <a:ext cx="334962" cy="214313"/>
            </a:xfrm>
            <a:custGeom>
              <a:avLst/>
              <a:gdLst>
                <a:gd name="T0" fmla="*/ 251 w 2961"/>
                <a:gd name="T1" fmla="*/ 217 h 1887"/>
                <a:gd name="T2" fmla="*/ 251 w 2961"/>
                <a:gd name="T3" fmla="*/ 1669 h 1887"/>
                <a:gd name="T4" fmla="*/ 2709 w 2961"/>
                <a:gd name="T5" fmla="*/ 1669 h 1887"/>
                <a:gd name="T6" fmla="*/ 2709 w 2961"/>
                <a:gd name="T7" fmla="*/ 217 h 1887"/>
                <a:gd name="T8" fmla="*/ 251 w 2961"/>
                <a:gd name="T9" fmla="*/ 217 h 1887"/>
                <a:gd name="T10" fmla="*/ 0 w 2961"/>
                <a:gd name="T11" fmla="*/ 0 h 1887"/>
                <a:gd name="T12" fmla="*/ 2960 w 2961"/>
                <a:gd name="T13" fmla="*/ 0 h 1887"/>
                <a:gd name="T14" fmla="*/ 2961 w 2961"/>
                <a:gd name="T15" fmla="*/ 1887 h 1887"/>
                <a:gd name="T16" fmla="*/ 0 w 2961"/>
                <a:gd name="T17" fmla="*/ 1887 h 1887"/>
                <a:gd name="T18" fmla="*/ 0 w 2961"/>
                <a:gd name="T19" fmla="*/ 0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61" h="1887">
                  <a:moveTo>
                    <a:pt x="251" y="217"/>
                  </a:moveTo>
                  <a:lnTo>
                    <a:pt x="251" y="1669"/>
                  </a:lnTo>
                  <a:lnTo>
                    <a:pt x="2709" y="1669"/>
                  </a:lnTo>
                  <a:lnTo>
                    <a:pt x="2709" y="217"/>
                  </a:lnTo>
                  <a:lnTo>
                    <a:pt x="251" y="217"/>
                  </a:lnTo>
                  <a:close/>
                  <a:moveTo>
                    <a:pt x="0" y="0"/>
                  </a:moveTo>
                  <a:lnTo>
                    <a:pt x="2960" y="0"/>
                  </a:lnTo>
                  <a:lnTo>
                    <a:pt x="2961" y="1887"/>
                  </a:lnTo>
                  <a:lnTo>
                    <a:pt x="0" y="18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BCA7D3-3B60-E784-AF55-3AB5E39E9B55}"/>
              </a:ext>
            </a:extLst>
          </p:cNvPr>
          <p:cNvGrpSpPr/>
          <p:nvPr/>
        </p:nvGrpSpPr>
        <p:grpSpPr>
          <a:xfrm>
            <a:off x="7568167" y="3275049"/>
            <a:ext cx="150671" cy="227937"/>
            <a:chOff x="739775" y="4376738"/>
            <a:chExt cx="247650" cy="374650"/>
          </a:xfrm>
          <a:solidFill>
            <a:schemeClr val="bg1"/>
          </a:solidFill>
        </p:grpSpPr>
        <p:sp>
          <p:nvSpPr>
            <p:cNvPr id="31" name="Freeform 632">
              <a:extLst>
                <a:ext uri="{FF2B5EF4-FFF2-40B4-BE49-F238E27FC236}">
                  <a16:creationId xmlns:a16="http://schemas.microsoft.com/office/drawing/2014/main" id="{A0EF22A9-80E4-24EE-13B4-34E3BCAC1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125" y="4376738"/>
              <a:ext cx="114300" cy="374650"/>
            </a:xfrm>
            <a:custGeom>
              <a:avLst/>
              <a:gdLst>
                <a:gd name="T0" fmla="*/ 0 w 1005"/>
                <a:gd name="T1" fmla="*/ 0 h 3308"/>
                <a:gd name="T2" fmla="*/ 1005 w 1005"/>
                <a:gd name="T3" fmla="*/ 325 h 3308"/>
                <a:gd name="T4" fmla="*/ 1005 w 1005"/>
                <a:gd name="T5" fmla="*/ 3308 h 3308"/>
                <a:gd name="T6" fmla="*/ 0 w 1005"/>
                <a:gd name="T7" fmla="*/ 2983 h 3308"/>
                <a:gd name="T8" fmla="*/ 0 w 1005"/>
                <a:gd name="T9" fmla="*/ 0 h 3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5" h="3308">
                  <a:moveTo>
                    <a:pt x="0" y="0"/>
                  </a:moveTo>
                  <a:lnTo>
                    <a:pt x="1005" y="325"/>
                  </a:lnTo>
                  <a:lnTo>
                    <a:pt x="1005" y="3308"/>
                  </a:lnTo>
                  <a:lnTo>
                    <a:pt x="0" y="298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2" name="Freeform 633">
              <a:extLst>
                <a:ext uri="{FF2B5EF4-FFF2-40B4-BE49-F238E27FC236}">
                  <a16:creationId xmlns:a16="http://schemas.microsoft.com/office/drawing/2014/main" id="{F3FC0E82-45FE-B60C-553B-3708F119A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775" y="4376738"/>
              <a:ext cx="112712" cy="374650"/>
            </a:xfrm>
            <a:custGeom>
              <a:avLst/>
              <a:gdLst>
                <a:gd name="T0" fmla="*/ 1006 w 1006"/>
                <a:gd name="T1" fmla="*/ 0 h 3308"/>
                <a:gd name="T2" fmla="*/ 1006 w 1006"/>
                <a:gd name="T3" fmla="*/ 2983 h 3308"/>
                <a:gd name="T4" fmla="*/ 0 w 1006"/>
                <a:gd name="T5" fmla="*/ 3308 h 3308"/>
                <a:gd name="T6" fmla="*/ 0 w 1006"/>
                <a:gd name="T7" fmla="*/ 325 h 3308"/>
                <a:gd name="T8" fmla="*/ 1006 w 1006"/>
                <a:gd name="T9" fmla="*/ 0 h 3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6" h="3308">
                  <a:moveTo>
                    <a:pt x="1006" y="0"/>
                  </a:moveTo>
                  <a:lnTo>
                    <a:pt x="1006" y="2983"/>
                  </a:lnTo>
                  <a:lnTo>
                    <a:pt x="0" y="3308"/>
                  </a:lnTo>
                  <a:lnTo>
                    <a:pt x="0" y="325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E54591EE-ED43-9543-7A17-07FBDBDA6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5779" y="3269733"/>
            <a:ext cx="237744" cy="2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6400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0E76BC"/>
      </a:accent1>
      <a:accent2>
        <a:srgbClr val="BF1E2E"/>
      </a:accent2>
      <a:accent3>
        <a:srgbClr val="B2B2B2"/>
      </a:accent3>
      <a:accent4>
        <a:srgbClr val="0E76BC"/>
      </a:accent4>
      <a:accent5>
        <a:srgbClr val="5B9BD5"/>
      </a:accent5>
      <a:accent6>
        <a:srgbClr val="008548"/>
      </a:accent6>
      <a:hlink>
        <a:srgbClr val="FF0000"/>
      </a:hlink>
      <a:folHlink>
        <a:srgbClr val="00B0F0"/>
      </a:folHlink>
    </a:clrScheme>
    <a:fontScheme name="Custom 1">
      <a:majorFont>
        <a:latin typeface="posterama"/>
        <a:ea typeface=""/>
        <a:cs typeface=""/>
      </a:majorFont>
      <a:minorFont>
        <a:latin typeface="Abad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425</Words>
  <Application>Microsoft Office PowerPoint</Application>
  <PresentationFormat>On-screen Show (16:9)</PresentationFormat>
  <Paragraphs>137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Abadi</vt:lpstr>
      <vt:lpstr>Aptos</vt:lpstr>
      <vt:lpstr>Arial</vt:lpstr>
      <vt:lpstr>Courier New</vt:lpstr>
      <vt:lpstr>posterama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CreClutch</dc:creator>
  <cp:lastModifiedBy>Kaitie Stoffregen</cp:lastModifiedBy>
  <cp:revision>2</cp:revision>
  <cp:lastPrinted>2024-10-04T19:45:23Z</cp:lastPrinted>
  <dcterms:created xsi:type="dcterms:W3CDTF">2019-08-02T03:12:27Z</dcterms:created>
  <dcterms:modified xsi:type="dcterms:W3CDTF">2024-10-04T20:06:04Z</dcterms:modified>
</cp:coreProperties>
</file>